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346" r:id="rId2"/>
    <p:sldId id="661" r:id="rId3"/>
    <p:sldId id="312" r:id="rId4"/>
    <p:sldId id="662" r:id="rId5"/>
    <p:sldId id="660" r:id="rId6"/>
    <p:sldId id="670" r:id="rId7"/>
    <p:sldId id="283" r:id="rId8"/>
    <p:sldId id="680" r:id="rId9"/>
    <p:sldId id="363" r:id="rId10"/>
    <p:sldId id="665" r:id="rId11"/>
    <p:sldId id="666" r:id="rId12"/>
    <p:sldId id="664" r:id="rId13"/>
    <p:sldId id="668" r:id="rId14"/>
    <p:sldId id="667" r:id="rId15"/>
    <p:sldId id="671" r:id="rId16"/>
    <p:sldId id="681" r:id="rId17"/>
    <p:sldId id="682" r:id="rId18"/>
    <p:sldId id="669" r:id="rId19"/>
    <p:sldId id="672" r:id="rId20"/>
    <p:sldId id="673" r:id="rId21"/>
    <p:sldId id="674" r:id="rId22"/>
    <p:sldId id="675" r:id="rId23"/>
    <p:sldId id="676" r:id="rId24"/>
    <p:sldId id="364" r:id="rId25"/>
    <p:sldId id="365" r:id="rId26"/>
    <p:sldId id="366" r:id="rId27"/>
    <p:sldId id="367" r:id="rId28"/>
    <p:sldId id="678" r:id="rId29"/>
    <p:sldId id="679" r:id="rId30"/>
    <p:sldId id="683" r:id="rId31"/>
    <p:sldId id="684" r:id="rId32"/>
    <p:sldId id="685" r:id="rId33"/>
    <p:sldId id="687" r:id="rId34"/>
    <p:sldId id="691" r:id="rId35"/>
    <p:sldId id="688" r:id="rId36"/>
    <p:sldId id="689" r:id="rId37"/>
    <p:sldId id="690" r:id="rId38"/>
    <p:sldId id="692" r:id="rId39"/>
    <p:sldId id="686" r:id="rId40"/>
    <p:sldId id="695" r:id="rId41"/>
    <p:sldId id="693" r:id="rId4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864"/>
    <a:srgbClr val="BFBFBF"/>
    <a:srgbClr val="5885A2"/>
    <a:srgbClr val="87A2BA"/>
    <a:srgbClr val="D69C9A"/>
    <a:srgbClr val="1F3764"/>
    <a:srgbClr val="991200"/>
    <a:srgbClr val="36648B"/>
    <a:srgbClr val="35648B"/>
    <a:srgbClr val="C9E3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DD1DF5-7960-344E-A5D0-C69694D41554}" v="294" dt="2024-09-26T05:43:06.9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/>
    <p:restoredTop sz="94638"/>
  </p:normalViewPr>
  <p:slideViewPr>
    <p:cSldViewPr snapToGrid="0">
      <p:cViewPr varScale="1">
        <p:scale>
          <a:sx n="118" d="100"/>
          <a:sy n="118" d="100"/>
        </p:scale>
        <p:origin x="24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arten Marsman" userId="90746270-d662-4e67-8cb8-dda2e7e1873d" providerId="ADAL" clId="{F3DD1DF5-7960-344E-A5D0-C69694D41554}"/>
    <pc:docChg chg="undo custSel addSld delSld modSld">
      <pc:chgData name="Maarten Marsman" userId="90746270-d662-4e67-8cb8-dda2e7e1873d" providerId="ADAL" clId="{F3DD1DF5-7960-344E-A5D0-C69694D41554}" dt="2024-09-26T05:43:09.472" v="1128" actId="20577"/>
      <pc:docMkLst>
        <pc:docMk/>
      </pc:docMkLst>
      <pc:sldChg chg="addSp modSp mod">
        <pc:chgData name="Maarten Marsman" userId="90746270-d662-4e67-8cb8-dda2e7e1873d" providerId="ADAL" clId="{F3DD1DF5-7960-344E-A5D0-C69694D41554}" dt="2024-09-26T05:43:09.472" v="1128" actId="20577"/>
        <pc:sldMkLst>
          <pc:docMk/>
          <pc:sldMk cId="1131232699" sldId="346"/>
        </pc:sldMkLst>
        <pc:spChg chg="mod">
          <ac:chgData name="Maarten Marsman" userId="90746270-d662-4e67-8cb8-dda2e7e1873d" providerId="ADAL" clId="{F3DD1DF5-7960-344E-A5D0-C69694D41554}" dt="2024-09-26T05:43:05.426" v="1120" actId="20577"/>
          <ac:spMkLst>
            <pc:docMk/>
            <pc:sldMk cId="1131232699" sldId="346"/>
            <ac:spMk id="2" creationId="{E87BBB73-188F-5C45-B8B5-B024412E618A}"/>
          </ac:spMkLst>
        </pc:spChg>
        <pc:spChg chg="add mod">
          <ac:chgData name="Maarten Marsman" userId="90746270-d662-4e67-8cb8-dda2e7e1873d" providerId="ADAL" clId="{F3DD1DF5-7960-344E-A5D0-C69694D41554}" dt="2024-09-26T05:43:09.472" v="1128" actId="20577"/>
          <ac:spMkLst>
            <pc:docMk/>
            <pc:sldMk cId="1131232699" sldId="346"/>
            <ac:spMk id="4" creationId="{1C81050D-F144-F968-44D6-D886102912CD}"/>
          </ac:spMkLst>
        </pc:spChg>
      </pc:sldChg>
      <pc:sldChg chg="del">
        <pc:chgData name="Maarten Marsman" userId="90746270-d662-4e67-8cb8-dda2e7e1873d" providerId="ADAL" clId="{F3DD1DF5-7960-344E-A5D0-C69694D41554}" dt="2024-09-18T07:17:55.920" v="454" actId="2696"/>
        <pc:sldMkLst>
          <pc:docMk/>
          <pc:sldMk cId="1227194940" sldId="478"/>
        </pc:sldMkLst>
      </pc:sldChg>
      <pc:sldChg chg="del">
        <pc:chgData name="Maarten Marsman" userId="90746270-d662-4e67-8cb8-dda2e7e1873d" providerId="ADAL" clId="{F3DD1DF5-7960-344E-A5D0-C69694D41554}" dt="2024-09-18T07:17:55.973" v="464" actId="2696"/>
        <pc:sldMkLst>
          <pc:docMk/>
          <pc:sldMk cId="235793182" sldId="488"/>
        </pc:sldMkLst>
      </pc:sldChg>
      <pc:sldChg chg="del">
        <pc:chgData name="Maarten Marsman" userId="90746270-d662-4e67-8cb8-dda2e7e1873d" providerId="ADAL" clId="{F3DD1DF5-7960-344E-A5D0-C69694D41554}" dt="2024-09-18T07:17:56.070" v="478" actId="2696"/>
        <pc:sldMkLst>
          <pc:docMk/>
          <pc:sldMk cId="898003644" sldId="495"/>
        </pc:sldMkLst>
      </pc:sldChg>
      <pc:sldChg chg="del">
        <pc:chgData name="Maarten Marsman" userId="90746270-d662-4e67-8cb8-dda2e7e1873d" providerId="ADAL" clId="{F3DD1DF5-7960-344E-A5D0-C69694D41554}" dt="2024-09-18T07:17:55.743" v="426" actId="2696"/>
        <pc:sldMkLst>
          <pc:docMk/>
          <pc:sldMk cId="2359182792" sldId="501"/>
        </pc:sldMkLst>
      </pc:sldChg>
      <pc:sldChg chg="del">
        <pc:chgData name="Maarten Marsman" userId="90746270-d662-4e67-8cb8-dda2e7e1873d" providerId="ADAL" clId="{F3DD1DF5-7960-344E-A5D0-C69694D41554}" dt="2024-09-18T07:17:56.013" v="472" actId="2696"/>
        <pc:sldMkLst>
          <pc:docMk/>
          <pc:sldMk cId="1610913421" sldId="502"/>
        </pc:sldMkLst>
      </pc:sldChg>
      <pc:sldChg chg="del">
        <pc:chgData name="Maarten Marsman" userId="90746270-d662-4e67-8cb8-dda2e7e1873d" providerId="ADAL" clId="{F3DD1DF5-7960-344E-A5D0-C69694D41554}" dt="2024-09-18T07:17:55.962" v="461" actId="2696"/>
        <pc:sldMkLst>
          <pc:docMk/>
          <pc:sldMk cId="3031435821" sldId="503"/>
        </pc:sldMkLst>
      </pc:sldChg>
      <pc:sldChg chg="del">
        <pc:chgData name="Maarten Marsman" userId="90746270-d662-4e67-8cb8-dda2e7e1873d" providerId="ADAL" clId="{F3DD1DF5-7960-344E-A5D0-C69694D41554}" dt="2024-09-18T07:17:55.987" v="467" actId="2696"/>
        <pc:sldMkLst>
          <pc:docMk/>
          <pc:sldMk cId="885869145" sldId="509"/>
        </pc:sldMkLst>
      </pc:sldChg>
      <pc:sldChg chg="del">
        <pc:chgData name="Maarten Marsman" userId="90746270-d662-4e67-8cb8-dda2e7e1873d" providerId="ADAL" clId="{F3DD1DF5-7960-344E-A5D0-C69694D41554}" dt="2024-09-18T07:17:55.822" v="439" actId="2696"/>
        <pc:sldMkLst>
          <pc:docMk/>
          <pc:sldMk cId="2481138514" sldId="510"/>
        </pc:sldMkLst>
      </pc:sldChg>
      <pc:sldChg chg="del">
        <pc:chgData name="Maarten Marsman" userId="90746270-d662-4e67-8cb8-dda2e7e1873d" providerId="ADAL" clId="{F3DD1DF5-7960-344E-A5D0-C69694D41554}" dt="2024-09-18T07:17:55.928" v="456" actId="2696"/>
        <pc:sldMkLst>
          <pc:docMk/>
          <pc:sldMk cId="1327573149" sldId="511"/>
        </pc:sldMkLst>
      </pc:sldChg>
      <pc:sldChg chg="del">
        <pc:chgData name="Maarten Marsman" userId="90746270-d662-4e67-8cb8-dda2e7e1873d" providerId="ADAL" clId="{F3DD1DF5-7960-344E-A5D0-C69694D41554}" dt="2024-09-18T07:17:55.952" v="460" actId="2696"/>
        <pc:sldMkLst>
          <pc:docMk/>
          <pc:sldMk cId="45059942" sldId="512"/>
        </pc:sldMkLst>
      </pc:sldChg>
      <pc:sldChg chg="del">
        <pc:chgData name="Maarten Marsman" userId="90746270-d662-4e67-8cb8-dda2e7e1873d" providerId="ADAL" clId="{F3DD1DF5-7960-344E-A5D0-C69694D41554}" dt="2024-09-18T07:17:56.056" v="476" actId="2696"/>
        <pc:sldMkLst>
          <pc:docMk/>
          <pc:sldMk cId="933161217" sldId="513"/>
        </pc:sldMkLst>
      </pc:sldChg>
      <pc:sldChg chg="del">
        <pc:chgData name="Maarten Marsman" userId="90746270-d662-4e67-8cb8-dda2e7e1873d" providerId="ADAL" clId="{F3DD1DF5-7960-344E-A5D0-C69694D41554}" dt="2024-09-18T07:17:55.687" v="416" actId="2696"/>
        <pc:sldMkLst>
          <pc:docMk/>
          <pc:sldMk cId="1917805848" sldId="514"/>
        </pc:sldMkLst>
      </pc:sldChg>
      <pc:sldChg chg="del">
        <pc:chgData name="Maarten Marsman" userId="90746270-d662-4e67-8cb8-dda2e7e1873d" providerId="ADAL" clId="{F3DD1DF5-7960-344E-A5D0-C69694D41554}" dt="2024-09-18T07:17:55.824" v="440" actId="2696"/>
        <pc:sldMkLst>
          <pc:docMk/>
          <pc:sldMk cId="2891595416" sldId="515"/>
        </pc:sldMkLst>
      </pc:sldChg>
      <pc:sldChg chg="del">
        <pc:chgData name="Maarten Marsman" userId="90746270-d662-4e67-8cb8-dda2e7e1873d" providerId="ADAL" clId="{F3DD1DF5-7960-344E-A5D0-C69694D41554}" dt="2024-09-18T07:17:55.890" v="449" actId="2696"/>
        <pc:sldMkLst>
          <pc:docMk/>
          <pc:sldMk cId="1421703945" sldId="526"/>
        </pc:sldMkLst>
      </pc:sldChg>
      <pc:sldChg chg="del">
        <pc:chgData name="Maarten Marsman" userId="90746270-d662-4e67-8cb8-dda2e7e1873d" providerId="ADAL" clId="{F3DD1DF5-7960-344E-A5D0-C69694D41554}" dt="2024-09-18T07:17:56.027" v="474" actId="2696"/>
        <pc:sldMkLst>
          <pc:docMk/>
          <pc:sldMk cId="3309443649" sldId="527"/>
        </pc:sldMkLst>
      </pc:sldChg>
      <pc:sldChg chg="del">
        <pc:chgData name="Maarten Marsman" userId="90746270-d662-4e67-8cb8-dda2e7e1873d" providerId="ADAL" clId="{F3DD1DF5-7960-344E-A5D0-C69694D41554}" dt="2024-09-18T07:17:55.943" v="459" actId="2696"/>
        <pc:sldMkLst>
          <pc:docMk/>
          <pc:sldMk cId="1924838489" sldId="540"/>
        </pc:sldMkLst>
      </pc:sldChg>
      <pc:sldChg chg="del">
        <pc:chgData name="Maarten Marsman" userId="90746270-d662-4e67-8cb8-dda2e7e1873d" providerId="ADAL" clId="{F3DD1DF5-7960-344E-A5D0-C69694D41554}" dt="2024-09-18T07:17:55.810" v="437" actId="2696"/>
        <pc:sldMkLst>
          <pc:docMk/>
          <pc:sldMk cId="1319979714" sldId="543"/>
        </pc:sldMkLst>
      </pc:sldChg>
      <pc:sldChg chg="del">
        <pc:chgData name="Maarten Marsman" userId="90746270-d662-4e67-8cb8-dda2e7e1873d" providerId="ADAL" clId="{F3DD1DF5-7960-344E-A5D0-C69694D41554}" dt="2024-09-18T07:17:55.904" v="451" actId="2696"/>
        <pc:sldMkLst>
          <pc:docMk/>
          <pc:sldMk cId="2473022548" sldId="547"/>
        </pc:sldMkLst>
      </pc:sldChg>
      <pc:sldChg chg="del">
        <pc:chgData name="Maarten Marsman" userId="90746270-d662-4e67-8cb8-dda2e7e1873d" providerId="ADAL" clId="{F3DD1DF5-7960-344E-A5D0-C69694D41554}" dt="2024-09-18T07:17:55.720" v="421" actId="2696"/>
        <pc:sldMkLst>
          <pc:docMk/>
          <pc:sldMk cId="2547439645" sldId="549"/>
        </pc:sldMkLst>
      </pc:sldChg>
      <pc:sldChg chg="del">
        <pc:chgData name="Maarten Marsman" userId="90746270-d662-4e67-8cb8-dda2e7e1873d" providerId="ADAL" clId="{F3DD1DF5-7960-344E-A5D0-C69694D41554}" dt="2024-09-18T07:17:55.761" v="428" actId="2696"/>
        <pc:sldMkLst>
          <pc:docMk/>
          <pc:sldMk cId="591887435" sldId="550"/>
        </pc:sldMkLst>
      </pc:sldChg>
      <pc:sldChg chg="del">
        <pc:chgData name="Maarten Marsman" userId="90746270-d662-4e67-8cb8-dda2e7e1873d" providerId="ADAL" clId="{F3DD1DF5-7960-344E-A5D0-C69694D41554}" dt="2024-09-18T07:17:55.853" v="443" actId="2696"/>
        <pc:sldMkLst>
          <pc:docMk/>
          <pc:sldMk cId="3808216201" sldId="551"/>
        </pc:sldMkLst>
      </pc:sldChg>
      <pc:sldChg chg="del">
        <pc:chgData name="Maarten Marsman" userId="90746270-d662-4e67-8cb8-dda2e7e1873d" providerId="ADAL" clId="{F3DD1DF5-7960-344E-A5D0-C69694D41554}" dt="2024-09-18T07:17:56.091" v="483" actId="2696"/>
        <pc:sldMkLst>
          <pc:docMk/>
          <pc:sldMk cId="1406940093" sldId="552"/>
        </pc:sldMkLst>
      </pc:sldChg>
      <pc:sldChg chg="del">
        <pc:chgData name="Maarten Marsman" userId="90746270-d662-4e67-8cb8-dda2e7e1873d" providerId="ADAL" clId="{F3DD1DF5-7960-344E-A5D0-C69694D41554}" dt="2024-09-18T07:17:55.861" v="445" actId="2696"/>
        <pc:sldMkLst>
          <pc:docMk/>
          <pc:sldMk cId="1134378298" sldId="553"/>
        </pc:sldMkLst>
      </pc:sldChg>
      <pc:sldChg chg="del">
        <pc:chgData name="Maarten Marsman" userId="90746270-d662-4e67-8cb8-dda2e7e1873d" providerId="ADAL" clId="{F3DD1DF5-7960-344E-A5D0-C69694D41554}" dt="2024-09-18T07:17:55.970" v="462" actId="2696"/>
        <pc:sldMkLst>
          <pc:docMk/>
          <pc:sldMk cId="4242534924" sldId="555"/>
        </pc:sldMkLst>
      </pc:sldChg>
      <pc:sldChg chg="del">
        <pc:chgData name="Maarten Marsman" userId="90746270-d662-4e67-8cb8-dda2e7e1873d" providerId="ADAL" clId="{F3DD1DF5-7960-344E-A5D0-C69694D41554}" dt="2024-09-18T07:17:55.804" v="436" actId="2696"/>
        <pc:sldMkLst>
          <pc:docMk/>
          <pc:sldMk cId="3372177129" sldId="556"/>
        </pc:sldMkLst>
      </pc:sldChg>
      <pc:sldChg chg="del">
        <pc:chgData name="Maarten Marsman" userId="90746270-d662-4e67-8cb8-dda2e7e1873d" providerId="ADAL" clId="{F3DD1DF5-7960-344E-A5D0-C69694D41554}" dt="2024-09-18T07:17:55.798" v="435" actId="2696"/>
        <pc:sldMkLst>
          <pc:docMk/>
          <pc:sldMk cId="3099780524" sldId="557"/>
        </pc:sldMkLst>
      </pc:sldChg>
      <pc:sldChg chg="del">
        <pc:chgData name="Maarten Marsman" userId="90746270-d662-4e67-8cb8-dda2e7e1873d" providerId="ADAL" clId="{F3DD1DF5-7960-344E-A5D0-C69694D41554}" dt="2024-09-18T07:17:55.845" v="442" actId="2696"/>
        <pc:sldMkLst>
          <pc:docMk/>
          <pc:sldMk cId="1130808693" sldId="567"/>
        </pc:sldMkLst>
      </pc:sldChg>
      <pc:sldChg chg="del">
        <pc:chgData name="Maarten Marsman" userId="90746270-d662-4e67-8cb8-dda2e7e1873d" providerId="ADAL" clId="{F3DD1DF5-7960-344E-A5D0-C69694D41554}" dt="2024-09-18T07:17:55.773" v="429" actId="2696"/>
        <pc:sldMkLst>
          <pc:docMk/>
          <pc:sldMk cId="881579075" sldId="568"/>
        </pc:sldMkLst>
      </pc:sldChg>
      <pc:sldChg chg="del">
        <pc:chgData name="Maarten Marsman" userId="90746270-d662-4e67-8cb8-dda2e7e1873d" providerId="ADAL" clId="{F3DD1DF5-7960-344E-A5D0-C69694D41554}" dt="2024-09-18T07:17:55.878" v="448" actId="2696"/>
        <pc:sldMkLst>
          <pc:docMk/>
          <pc:sldMk cId="2897562989" sldId="569"/>
        </pc:sldMkLst>
      </pc:sldChg>
      <pc:sldChg chg="del">
        <pc:chgData name="Maarten Marsman" userId="90746270-d662-4e67-8cb8-dda2e7e1873d" providerId="ADAL" clId="{F3DD1DF5-7960-344E-A5D0-C69694D41554}" dt="2024-09-18T07:17:56.125" v="486" actId="2696"/>
        <pc:sldMkLst>
          <pc:docMk/>
          <pc:sldMk cId="2136109644" sldId="572"/>
        </pc:sldMkLst>
      </pc:sldChg>
      <pc:sldChg chg="del">
        <pc:chgData name="Maarten Marsman" userId="90746270-d662-4e67-8cb8-dda2e7e1873d" providerId="ADAL" clId="{F3DD1DF5-7960-344E-A5D0-C69694D41554}" dt="2024-09-18T07:17:56.039" v="475" actId="2696"/>
        <pc:sldMkLst>
          <pc:docMk/>
          <pc:sldMk cId="636079903" sldId="573"/>
        </pc:sldMkLst>
      </pc:sldChg>
      <pc:sldChg chg="del">
        <pc:chgData name="Maarten Marsman" userId="90746270-d662-4e67-8cb8-dda2e7e1873d" providerId="ADAL" clId="{F3DD1DF5-7960-344E-A5D0-C69694D41554}" dt="2024-09-18T07:17:56.082" v="482" actId="2696"/>
        <pc:sldMkLst>
          <pc:docMk/>
          <pc:sldMk cId="1536288600" sldId="574"/>
        </pc:sldMkLst>
      </pc:sldChg>
      <pc:sldChg chg="del">
        <pc:chgData name="Maarten Marsman" userId="90746270-d662-4e67-8cb8-dda2e7e1873d" providerId="ADAL" clId="{F3DD1DF5-7960-344E-A5D0-C69694D41554}" dt="2024-09-18T07:17:56.007" v="471" actId="2696"/>
        <pc:sldMkLst>
          <pc:docMk/>
          <pc:sldMk cId="3984835315" sldId="575"/>
        </pc:sldMkLst>
      </pc:sldChg>
      <pc:sldChg chg="del">
        <pc:chgData name="Maarten Marsman" userId="90746270-d662-4e67-8cb8-dda2e7e1873d" providerId="ADAL" clId="{F3DD1DF5-7960-344E-A5D0-C69694D41554}" dt="2024-09-18T07:17:56.068" v="477" actId="2696"/>
        <pc:sldMkLst>
          <pc:docMk/>
          <pc:sldMk cId="1371227258" sldId="576"/>
        </pc:sldMkLst>
      </pc:sldChg>
      <pc:sldChg chg="del">
        <pc:chgData name="Maarten Marsman" userId="90746270-d662-4e67-8cb8-dda2e7e1873d" providerId="ADAL" clId="{F3DD1DF5-7960-344E-A5D0-C69694D41554}" dt="2024-09-18T07:17:55.833" v="441" actId="2696"/>
        <pc:sldMkLst>
          <pc:docMk/>
          <pc:sldMk cId="1077737145" sldId="585"/>
        </pc:sldMkLst>
      </pc:sldChg>
      <pc:sldChg chg="del">
        <pc:chgData name="Maarten Marsman" userId="90746270-d662-4e67-8cb8-dda2e7e1873d" providerId="ADAL" clId="{F3DD1DF5-7960-344E-A5D0-C69694D41554}" dt="2024-09-18T07:17:55.777" v="430" actId="2696"/>
        <pc:sldMkLst>
          <pc:docMk/>
          <pc:sldMk cId="784225570" sldId="586"/>
        </pc:sldMkLst>
      </pc:sldChg>
      <pc:sldChg chg="del">
        <pc:chgData name="Maarten Marsman" userId="90746270-d662-4e67-8cb8-dda2e7e1873d" providerId="ADAL" clId="{F3DD1DF5-7960-344E-A5D0-C69694D41554}" dt="2024-09-18T07:17:55.999" v="470" actId="2696"/>
        <pc:sldMkLst>
          <pc:docMk/>
          <pc:sldMk cId="126670459" sldId="587"/>
        </pc:sldMkLst>
      </pc:sldChg>
      <pc:sldChg chg="del">
        <pc:chgData name="Maarten Marsman" userId="90746270-d662-4e67-8cb8-dda2e7e1873d" providerId="ADAL" clId="{F3DD1DF5-7960-344E-A5D0-C69694D41554}" dt="2024-09-18T07:17:55.915" v="453" actId="2696"/>
        <pc:sldMkLst>
          <pc:docMk/>
          <pc:sldMk cId="1937851025" sldId="588"/>
        </pc:sldMkLst>
      </pc:sldChg>
      <pc:sldChg chg="del">
        <pc:chgData name="Maarten Marsman" userId="90746270-d662-4e67-8cb8-dda2e7e1873d" providerId="ADAL" clId="{F3DD1DF5-7960-344E-A5D0-C69694D41554}" dt="2024-09-18T07:17:56.017" v="473" actId="2696"/>
        <pc:sldMkLst>
          <pc:docMk/>
          <pc:sldMk cId="917566040" sldId="589"/>
        </pc:sldMkLst>
      </pc:sldChg>
      <pc:sldChg chg="del">
        <pc:chgData name="Maarten Marsman" userId="90746270-d662-4e67-8cb8-dda2e7e1873d" providerId="ADAL" clId="{F3DD1DF5-7960-344E-A5D0-C69694D41554}" dt="2024-09-18T07:17:55.752" v="427" actId="2696"/>
        <pc:sldMkLst>
          <pc:docMk/>
          <pc:sldMk cId="2960375731" sldId="591"/>
        </pc:sldMkLst>
      </pc:sldChg>
      <pc:sldChg chg="del">
        <pc:chgData name="Maarten Marsman" userId="90746270-d662-4e67-8cb8-dda2e7e1873d" providerId="ADAL" clId="{F3DD1DF5-7960-344E-A5D0-C69694D41554}" dt="2024-09-18T07:17:55.796" v="434" actId="2696"/>
        <pc:sldMkLst>
          <pc:docMk/>
          <pc:sldMk cId="940778537" sldId="593"/>
        </pc:sldMkLst>
      </pc:sldChg>
      <pc:sldChg chg="del">
        <pc:chgData name="Maarten Marsman" userId="90746270-d662-4e67-8cb8-dda2e7e1873d" providerId="ADAL" clId="{F3DD1DF5-7960-344E-A5D0-C69694D41554}" dt="2024-09-18T07:17:56.104" v="484" actId="2696"/>
        <pc:sldMkLst>
          <pc:docMk/>
          <pc:sldMk cId="3744672354" sldId="595"/>
        </pc:sldMkLst>
      </pc:sldChg>
      <pc:sldChg chg="del">
        <pc:chgData name="Maarten Marsman" userId="90746270-d662-4e67-8cb8-dda2e7e1873d" providerId="ADAL" clId="{F3DD1DF5-7960-344E-A5D0-C69694D41554}" dt="2024-09-18T07:17:55.734" v="423" actId="2696"/>
        <pc:sldMkLst>
          <pc:docMk/>
          <pc:sldMk cId="2349566182" sldId="596"/>
        </pc:sldMkLst>
      </pc:sldChg>
      <pc:sldChg chg="del">
        <pc:chgData name="Maarten Marsman" userId="90746270-d662-4e67-8cb8-dda2e7e1873d" providerId="ADAL" clId="{F3DD1DF5-7960-344E-A5D0-C69694D41554}" dt="2024-09-18T07:17:55.971" v="463" actId="2696"/>
        <pc:sldMkLst>
          <pc:docMk/>
          <pc:sldMk cId="3054723186" sldId="597"/>
        </pc:sldMkLst>
      </pc:sldChg>
      <pc:sldChg chg="del">
        <pc:chgData name="Maarten Marsman" userId="90746270-d662-4e67-8cb8-dda2e7e1873d" providerId="ADAL" clId="{F3DD1DF5-7960-344E-A5D0-C69694D41554}" dt="2024-09-18T07:17:55.941" v="458" actId="2696"/>
        <pc:sldMkLst>
          <pc:docMk/>
          <pc:sldMk cId="1139347469" sldId="599"/>
        </pc:sldMkLst>
      </pc:sldChg>
      <pc:sldChg chg="del">
        <pc:chgData name="Maarten Marsman" userId="90746270-d662-4e67-8cb8-dda2e7e1873d" providerId="ADAL" clId="{F3DD1DF5-7960-344E-A5D0-C69694D41554}" dt="2024-09-18T07:17:55.739" v="425" actId="2696"/>
        <pc:sldMkLst>
          <pc:docMk/>
          <pc:sldMk cId="2695698066" sldId="600"/>
        </pc:sldMkLst>
      </pc:sldChg>
      <pc:sldChg chg="del">
        <pc:chgData name="Maarten Marsman" userId="90746270-d662-4e67-8cb8-dda2e7e1873d" providerId="ADAL" clId="{F3DD1DF5-7960-344E-A5D0-C69694D41554}" dt="2024-09-18T07:17:56.105" v="485" actId="2696"/>
        <pc:sldMkLst>
          <pc:docMk/>
          <pc:sldMk cId="2939556472" sldId="601"/>
        </pc:sldMkLst>
      </pc:sldChg>
      <pc:sldChg chg="del">
        <pc:chgData name="Maarten Marsman" userId="90746270-d662-4e67-8cb8-dda2e7e1873d" providerId="ADAL" clId="{F3DD1DF5-7960-344E-A5D0-C69694D41554}" dt="2024-09-18T07:17:55.699" v="417" actId="2696"/>
        <pc:sldMkLst>
          <pc:docMk/>
          <pc:sldMk cId="3681100513" sldId="604"/>
        </pc:sldMkLst>
      </pc:sldChg>
      <pc:sldChg chg="del">
        <pc:chgData name="Maarten Marsman" userId="90746270-d662-4e67-8cb8-dda2e7e1873d" providerId="ADAL" clId="{F3DD1DF5-7960-344E-A5D0-C69694D41554}" dt="2024-09-18T07:17:55.669" v="414" actId="2696"/>
        <pc:sldMkLst>
          <pc:docMk/>
          <pc:sldMk cId="3171295389" sldId="631"/>
        </pc:sldMkLst>
      </pc:sldChg>
      <pc:sldChg chg="del">
        <pc:chgData name="Maarten Marsman" userId="90746270-d662-4e67-8cb8-dda2e7e1873d" providerId="ADAL" clId="{F3DD1DF5-7960-344E-A5D0-C69694D41554}" dt="2024-09-18T07:17:55.660" v="413" actId="2696"/>
        <pc:sldMkLst>
          <pc:docMk/>
          <pc:sldMk cId="3534091736" sldId="632"/>
        </pc:sldMkLst>
      </pc:sldChg>
      <pc:sldChg chg="del">
        <pc:chgData name="Maarten Marsman" userId="90746270-d662-4e67-8cb8-dda2e7e1873d" providerId="ADAL" clId="{F3DD1DF5-7960-344E-A5D0-C69694D41554}" dt="2024-09-18T07:17:55.724" v="422" actId="2696"/>
        <pc:sldMkLst>
          <pc:docMk/>
          <pc:sldMk cId="2193704359" sldId="633"/>
        </pc:sldMkLst>
      </pc:sldChg>
      <pc:sldChg chg="del">
        <pc:chgData name="Maarten Marsman" userId="90746270-d662-4e67-8cb8-dda2e7e1873d" providerId="ADAL" clId="{F3DD1DF5-7960-344E-A5D0-C69694D41554}" dt="2024-09-18T07:17:55.708" v="419" actId="2696"/>
        <pc:sldMkLst>
          <pc:docMk/>
          <pc:sldMk cId="2404461004" sldId="634"/>
        </pc:sldMkLst>
      </pc:sldChg>
      <pc:sldChg chg="del">
        <pc:chgData name="Maarten Marsman" userId="90746270-d662-4e67-8cb8-dda2e7e1873d" providerId="ADAL" clId="{F3DD1DF5-7960-344E-A5D0-C69694D41554}" dt="2024-09-18T07:17:55.679" v="415" actId="2696"/>
        <pc:sldMkLst>
          <pc:docMk/>
          <pc:sldMk cId="2224639766" sldId="635"/>
        </pc:sldMkLst>
      </pc:sldChg>
      <pc:sldChg chg="del">
        <pc:chgData name="Maarten Marsman" userId="90746270-d662-4e67-8cb8-dda2e7e1873d" providerId="ADAL" clId="{F3DD1DF5-7960-344E-A5D0-C69694D41554}" dt="2024-09-18T07:17:55.865" v="446" actId="2696"/>
        <pc:sldMkLst>
          <pc:docMk/>
          <pc:sldMk cId="1887200003" sldId="636"/>
        </pc:sldMkLst>
      </pc:sldChg>
      <pc:sldChg chg="del">
        <pc:chgData name="Maarten Marsman" userId="90746270-d662-4e67-8cb8-dda2e7e1873d" providerId="ADAL" clId="{F3DD1DF5-7960-344E-A5D0-C69694D41554}" dt="2024-09-18T07:17:55.812" v="438" actId="2696"/>
        <pc:sldMkLst>
          <pc:docMk/>
          <pc:sldMk cId="3933870196" sldId="637"/>
        </pc:sldMkLst>
      </pc:sldChg>
      <pc:sldChg chg="del">
        <pc:chgData name="Maarten Marsman" userId="90746270-d662-4e67-8cb8-dda2e7e1873d" providerId="ADAL" clId="{F3DD1DF5-7960-344E-A5D0-C69694D41554}" dt="2024-09-18T07:17:55.922" v="455" actId="2696"/>
        <pc:sldMkLst>
          <pc:docMk/>
          <pc:sldMk cId="101263877" sldId="639"/>
        </pc:sldMkLst>
      </pc:sldChg>
      <pc:sldChg chg="del">
        <pc:chgData name="Maarten Marsman" userId="90746270-d662-4e67-8cb8-dda2e7e1873d" providerId="ADAL" clId="{F3DD1DF5-7960-344E-A5D0-C69694D41554}" dt="2024-09-18T07:17:55.986" v="466" actId="2696"/>
        <pc:sldMkLst>
          <pc:docMk/>
          <pc:sldMk cId="4256329936" sldId="640"/>
        </pc:sldMkLst>
      </pc:sldChg>
      <pc:sldChg chg="del">
        <pc:chgData name="Maarten Marsman" userId="90746270-d662-4e67-8cb8-dda2e7e1873d" providerId="ADAL" clId="{F3DD1DF5-7960-344E-A5D0-C69694D41554}" dt="2024-09-18T07:17:55.780" v="431" actId="2696"/>
        <pc:sldMkLst>
          <pc:docMk/>
          <pc:sldMk cId="146405433" sldId="641"/>
        </pc:sldMkLst>
      </pc:sldChg>
      <pc:sldChg chg="del">
        <pc:chgData name="Maarten Marsman" userId="90746270-d662-4e67-8cb8-dda2e7e1873d" providerId="ADAL" clId="{F3DD1DF5-7960-344E-A5D0-C69694D41554}" dt="2024-09-18T07:17:55.996" v="469" actId="2696"/>
        <pc:sldMkLst>
          <pc:docMk/>
          <pc:sldMk cId="2620775024" sldId="642"/>
        </pc:sldMkLst>
      </pc:sldChg>
      <pc:sldChg chg="del">
        <pc:chgData name="Maarten Marsman" userId="90746270-d662-4e67-8cb8-dda2e7e1873d" providerId="ADAL" clId="{F3DD1DF5-7960-344E-A5D0-C69694D41554}" dt="2024-09-18T07:17:55.702" v="418" actId="2696"/>
        <pc:sldMkLst>
          <pc:docMk/>
          <pc:sldMk cId="826591231" sldId="643"/>
        </pc:sldMkLst>
      </pc:sldChg>
      <pc:sldChg chg="del">
        <pc:chgData name="Maarten Marsman" userId="90746270-d662-4e67-8cb8-dda2e7e1873d" providerId="ADAL" clId="{F3DD1DF5-7960-344E-A5D0-C69694D41554}" dt="2024-09-18T07:17:56.073" v="481" actId="2696"/>
        <pc:sldMkLst>
          <pc:docMk/>
          <pc:sldMk cId="1222084776" sldId="644"/>
        </pc:sldMkLst>
      </pc:sldChg>
      <pc:sldChg chg="del">
        <pc:chgData name="Maarten Marsman" userId="90746270-d662-4e67-8cb8-dda2e7e1873d" providerId="ADAL" clId="{F3DD1DF5-7960-344E-A5D0-C69694D41554}" dt="2024-09-18T07:17:55.782" v="432" actId="2696"/>
        <pc:sldMkLst>
          <pc:docMk/>
          <pc:sldMk cId="168228141" sldId="645"/>
        </pc:sldMkLst>
      </pc:sldChg>
      <pc:sldChg chg="del">
        <pc:chgData name="Maarten Marsman" userId="90746270-d662-4e67-8cb8-dda2e7e1873d" providerId="ADAL" clId="{F3DD1DF5-7960-344E-A5D0-C69694D41554}" dt="2024-09-18T07:17:55.737" v="424" actId="2696"/>
        <pc:sldMkLst>
          <pc:docMk/>
          <pc:sldMk cId="1140446613" sldId="646"/>
        </pc:sldMkLst>
      </pc:sldChg>
      <pc:sldChg chg="del">
        <pc:chgData name="Maarten Marsman" userId="90746270-d662-4e67-8cb8-dda2e7e1873d" providerId="ADAL" clId="{F3DD1DF5-7960-344E-A5D0-C69694D41554}" dt="2024-09-18T07:17:55.711" v="420" actId="2696"/>
        <pc:sldMkLst>
          <pc:docMk/>
          <pc:sldMk cId="1101250371" sldId="647"/>
        </pc:sldMkLst>
      </pc:sldChg>
      <pc:sldChg chg="del">
        <pc:chgData name="Maarten Marsman" userId="90746270-d662-4e67-8cb8-dda2e7e1873d" providerId="ADAL" clId="{F3DD1DF5-7960-344E-A5D0-C69694D41554}" dt="2024-09-18T07:17:55.859" v="444" actId="2696"/>
        <pc:sldMkLst>
          <pc:docMk/>
          <pc:sldMk cId="2499741170" sldId="648"/>
        </pc:sldMkLst>
      </pc:sldChg>
      <pc:sldChg chg="del">
        <pc:chgData name="Maarten Marsman" userId="90746270-d662-4e67-8cb8-dda2e7e1873d" providerId="ADAL" clId="{F3DD1DF5-7960-344E-A5D0-C69694D41554}" dt="2024-09-18T07:17:55.899" v="450" actId="2696"/>
        <pc:sldMkLst>
          <pc:docMk/>
          <pc:sldMk cId="3491741107" sldId="649"/>
        </pc:sldMkLst>
      </pc:sldChg>
      <pc:sldChg chg="del">
        <pc:chgData name="Maarten Marsman" userId="90746270-d662-4e67-8cb8-dda2e7e1873d" providerId="ADAL" clId="{F3DD1DF5-7960-344E-A5D0-C69694D41554}" dt="2024-09-18T07:17:55.929" v="457" actId="2696"/>
        <pc:sldMkLst>
          <pc:docMk/>
          <pc:sldMk cId="2887093922" sldId="650"/>
        </pc:sldMkLst>
      </pc:sldChg>
      <pc:sldChg chg="del">
        <pc:chgData name="Maarten Marsman" userId="90746270-d662-4e67-8cb8-dda2e7e1873d" providerId="ADAL" clId="{F3DD1DF5-7960-344E-A5D0-C69694D41554}" dt="2024-09-18T07:17:55.783" v="433" actId="2696"/>
        <pc:sldMkLst>
          <pc:docMk/>
          <pc:sldMk cId="411051427" sldId="651"/>
        </pc:sldMkLst>
      </pc:sldChg>
      <pc:sldChg chg="del">
        <pc:chgData name="Maarten Marsman" userId="90746270-d662-4e67-8cb8-dda2e7e1873d" providerId="ADAL" clId="{F3DD1DF5-7960-344E-A5D0-C69694D41554}" dt="2024-09-18T07:17:55.867" v="447" actId="2696"/>
        <pc:sldMkLst>
          <pc:docMk/>
          <pc:sldMk cId="3141715330" sldId="652"/>
        </pc:sldMkLst>
      </pc:sldChg>
      <pc:sldChg chg="del">
        <pc:chgData name="Maarten Marsman" userId="90746270-d662-4e67-8cb8-dda2e7e1873d" providerId="ADAL" clId="{F3DD1DF5-7960-344E-A5D0-C69694D41554}" dt="2024-09-18T07:17:56.072" v="480" actId="2696"/>
        <pc:sldMkLst>
          <pc:docMk/>
          <pc:sldMk cId="1500063950" sldId="655"/>
        </pc:sldMkLst>
      </pc:sldChg>
      <pc:sldChg chg="del">
        <pc:chgData name="Maarten Marsman" userId="90746270-d662-4e67-8cb8-dda2e7e1873d" providerId="ADAL" clId="{F3DD1DF5-7960-344E-A5D0-C69694D41554}" dt="2024-09-18T07:17:56.071" v="479" actId="2696"/>
        <pc:sldMkLst>
          <pc:docMk/>
          <pc:sldMk cId="2989941557" sldId="656"/>
        </pc:sldMkLst>
      </pc:sldChg>
      <pc:sldChg chg="del">
        <pc:chgData name="Maarten Marsman" userId="90746270-d662-4e67-8cb8-dda2e7e1873d" providerId="ADAL" clId="{F3DD1DF5-7960-344E-A5D0-C69694D41554}" dt="2024-09-18T07:17:55.989" v="468" actId="2696"/>
        <pc:sldMkLst>
          <pc:docMk/>
          <pc:sldMk cId="2479066771" sldId="657"/>
        </pc:sldMkLst>
      </pc:sldChg>
      <pc:sldChg chg="del">
        <pc:chgData name="Maarten Marsman" userId="90746270-d662-4e67-8cb8-dda2e7e1873d" providerId="ADAL" clId="{F3DD1DF5-7960-344E-A5D0-C69694D41554}" dt="2024-09-18T07:17:55.906" v="452" actId="2696"/>
        <pc:sldMkLst>
          <pc:docMk/>
          <pc:sldMk cId="2842465638" sldId="658"/>
        </pc:sldMkLst>
      </pc:sldChg>
      <pc:sldChg chg="del">
        <pc:chgData name="Maarten Marsman" userId="90746270-d662-4e67-8cb8-dda2e7e1873d" providerId="ADAL" clId="{F3DD1DF5-7960-344E-A5D0-C69694D41554}" dt="2024-09-18T07:17:55.974" v="465" actId="2696"/>
        <pc:sldMkLst>
          <pc:docMk/>
          <pc:sldMk cId="3408638135" sldId="659"/>
        </pc:sldMkLst>
      </pc:sldChg>
      <pc:sldChg chg="modSp mod">
        <pc:chgData name="Maarten Marsman" userId="90746270-d662-4e67-8cb8-dda2e7e1873d" providerId="ADAL" clId="{F3DD1DF5-7960-344E-A5D0-C69694D41554}" dt="2024-09-18T07:05:11.617" v="29" actId="20577"/>
        <pc:sldMkLst>
          <pc:docMk/>
          <pc:sldMk cId="2877885043" sldId="668"/>
        </pc:sldMkLst>
        <pc:spChg chg="mod">
          <ac:chgData name="Maarten Marsman" userId="90746270-d662-4e67-8cb8-dda2e7e1873d" providerId="ADAL" clId="{F3DD1DF5-7960-344E-A5D0-C69694D41554}" dt="2024-09-18T07:05:11.617" v="29" actId="20577"/>
          <ac:spMkLst>
            <pc:docMk/>
            <pc:sldMk cId="2877885043" sldId="668"/>
            <ac:spMk id="54" creationId="{310D6387-70C4-F641-5D5A-D14F6A3E0BFE}"/>
          </ac:spMkLst>
        </pc:spChg>
      </pc:sldChg>
      <pc:sldChg chg="modSp mod">
        <pc:chgData name="Maarten Marsman" userId="90746270-d662-4e67-8cb8-dda2e7e1873d" providerId="ADAL" clId="{F3DD1DF5-7960-344E-A5D0-C69694D41554}" dt="2024-09-26T05:31:21.841" v="918" actId="1035"/>
        <pc:sldMkLst>
          <pc:docMk/>
          <pc:sldMk cId="3251293928" sldId="682"/>
        </pc:sldMkLst>
        <pc:spChg chg="mod">
          <ac:chgData name="Maarten Marsman" userId="90746270-d662-4e67-8cb8-dda2e7e1873d" providerId="ADAL" clId="{F3DD1DF5-7960-344E-A5D0-C69694D41554}" dt="2024-09-26T05:31:21.841" v="918" actId="1035"/>
          <ac:spMkLst>
            <pc:docMk/>
            <pc:sldMk cId="3251293928" sldId="682"/>
            <ac:spMk id="3" creationId="{8D2F58A3-2B11-8329-20BB-72930ED0FA26}"/>
          </ac:spMkLst>
        </pc:spChg>
      </pc:sldChg>
      <pc:sldChg chg="addSp delSp modSp mod">
        <pc:chgData name="Maarten Marsman" userId="90746270-d662-4e67-8cb8-dda2e7e1873d" providerId="ADAL" clId="{F3DD1DF5-7960-344E-A5D0-C69694D41554}" dt="2024-09-18T07:34:24.813" v="685" actId="1076"/>
        <pc:sldMkLst>
          <pc:docMk/>
          <pc:sldMk cId="2631504336" sldId="685"/>
        </pc:sldMkLst>
        <pc:spChg chg="mod">
          <ac:chgData name="Maarten Marsman" userId="90746270-d662-4e67-8cb8-dda2e7e1873d" providerId="ADAL" clId="{F3DD1DF5-7960-344E-A5D0-C69694D41554}" dt="2024-09-18T07:12:31.289" v="182" actId="20577"/>
          <ac:spMkLst>
            <pc:docMk/>
            <pc:sldMk cId="2631504336" sldId="685"/>
            <ac:spMk id="2" creationId="{51A97FCB-8FF6-64A4-CEBC-7F71027C65B6}"/>
          </ac:spMkLst>
        </pc:spChg>
        <pc:spChg chg="add mod">
          <ac:chgData name="Maarten Marsman" userId="90746270-d662-4e67-8cb8-dda2e7e1873d" providerId="ADAL" clId="{F3DD1DF5-7960-344E-A5D0-C69694D41554}" dt="2024-09-18T07:15:28.076" v="339" actId="113"/>
          <ac:spMkLst>
            <pc:docMk/>
            <pc:sldMk cId="2631504336" sldId="685"/>
            <ac:spMk id="3" creationId="{4B39C823-F1A1-87D9-5294-C1DFE93B3BA0}"/>
          </ac:spMkLst>
        </pc:spChg>
        <pc:spChg chg="add del mod">
          <ac:chgData name="Maarten Marsman" userId="90746270-d662-4e67-8cb8-dda2e7e1873d" providerId="ADAL" clId="{F3DD1DF5-7960-344E-A5D0-C69694D41554}" dt="2024-09-18T07:32:12.416" v="676" actId="478"/>
          <ac:spMkLst>
            <pc:docMk/>
            <pc:sldMk cId="2631504336" sldId="685"/>
            <ac:spMk id="7" creationId="{25B7C4FE-27D1-A58F-1E3E-550818B51ACB}"/>
          </ac:spMkLst>
        </pc:spChg>
        <pc:picChg chg="add del mod">
          <ac:chgData name="Maarten Marsman" userId="90746270-d662-4e67-8cb8-dda2e7e1873d" providerId="ADAL" clId="{F3DD1DF5-7960-344E-A5D0-C69694D41554}" dt="2024-09-18T07:30:04.749" v="670" actId="478"/>
          <ac:picMkLst>
            <pc:docMk/>
            <pc:sldMk cId="2631504336" sldId="685"/>
            <ac:picMk id="4" creationId="{2FE6D5CF-254A-51A4-56D8-20E023D944E7}"/>
          </ac:picMkLst>
        </pc:picChg>
        <pc:picChg chg="add mod">
          <ac:chgData name="Maarten Marsman" userId="90746270-d662-4e67-8cb8-dda2e7e1873d" providerId="ADAL" clId="{F3DD1DF5-7960-344E-A5D0-C69694D41554}" dt="2024-09-18T07:34:24.813" v="685" actId="1076"/>
          <ac:picMkLst>
            <pc:docMk/>
            <pc:sldMk cId="2631504336" sldId="685"/>
            <ac:picMk id="6" creationId="{2FBFD32F-B346-5284-588D-9AED71E2AEBB}"/>
          </ac:picMkLst>
        </pc:picChg>
        <pc:picChg chg="add mod">
          <ac:chgData name="Maarten Marsman" userId="90746270-d662-4e67-8cb8-dda2e7e1873d" providerId="ADAL" clId="{F3DD1DF5-7960-344E-A5D0-C69694D41554}" dt="2024-09-18T07:33:20.778" v="680" actId="1076"/>
          <ac:picMkLst>
            <pc:docMk/>
            <pc:sldMk cId="2631504336" sldId="685"/>
            <ac:picMk id="9" creationId="{8D200D38-F405-7916-2829-41C42DB753C2}"/>
          </ac:picMkLst>
        </pc:picChg>
      </pc:sldChg>
      <pc:sldChg chg="modSp add mod">
        <pc:chgData name="Maarten Marsman" userId="90746270-d662-4e67-8cb8-dda2e7e1873d" providerId="ADAL" clId="{F3DD1DF5-7960-344E-A5D0-C69694D41554}" dt="2024-09-18T07:25:12.569" v="668" actId="207"/>
        <pc:sldMkLst>
          <pc:docMk/>
          <pc:sldMk cId="1056493184" sldId="686"/>
        </pc:sldMkLst>
        <pc:spChg chg="mod">
          <ac:chgData name="Maarten Marsman" userId="90746270-d662-4e67-8cb8-dda2e7e1873d" providerId="ADAL" clId="{F3DD1DF5-7960-344E-A5D0-C69694D41554}" dt="2024-09-18T07:25:12.569" v="668" actId="207"/>
          <ac:spMkLst>
            <pc:docMk/>
            <pc:sldMk cId="1056493184" sldId="686"/>
            <ac:spMk id="3" creationId="{5393B37A-BAF7-124B-DDF5-2A485C424404}"/>
          </ac:spMkLst>
        </pc:spChg>
      </pc:sldChg>
      <pc:sldChg chg="addSp delSp modSp add mod">
        <pc:chgData name="Maarten Marsman" userId="90746270-d662-4e67-8cb8-dda2e7e1873d" providerId="ADAL" clId="{F3DD1DF5-7960-344E-A5D0-C69694D41554}" dt="2024-09-18T07:35:50.159" v="731" actId="21"/>
        <pc:sldMkLst>
          <pc:docMk/>
          <pc:sldMk cId="2278993895" sldId="687"/>
        </pc:sldMkLst>
        <pc:spChg chg="mod">
          <ac:chgData name="Maarten Marsman" userId="90746270-d662-4e67-8cb8-dda2e7e1873d" providerId="ADAL" clId="{F3DD1DF5-7960-344E-A5D0-C69694D41554}" dt="2024-09-18T07:22:55.746" v="607" actId="1076"/>
          <ac:spMkLst>
            <pc:docMk/>
            <pc:sldMk cId="2278993895" sldId="687"/>
            <ac:spMk id="2" creationId="{6FBF20EE-D953-97B0-5BDA-0D75853C8B9E}"/>
          </ac:spMkLst>
        </pc:spChg>
        <pc:spChg chg="add mod">
          <ac:chgData name="Maarten Marsman" userId="90746270-d662-4e67-8cb8-dda2e7e1873d" providerId="ADAL" clId="{F3DD1DF5-7960-344E-A5D0-C69694D41554}" dt="2024-09-18T07:23:38.265" v="647" actId="20577"/>
          <ac:spMkLst>
            <pc:docMk/>
            <pc:sldMk cId="2278993895" sldId="687"/>
            <ac:spMk id="3" creationId="{BD701CFC-0075-3E6B-912F-DCFBD2C49E86}"/>
          </ac:spMkLst>
        </pc:spChg>
        <pc:spChg chg="add del mod">
          <ac:chgData name="Maarten Marsman" userId="90746270-d662-4e67-8cb8-dda2e7e1873d" providerId="ADAL" clId="{F3DD1DF5-7960-344E-A5D0-C69694D41554}" dt="2024-09-18T07:22:57.152" v="609"/>
          <ac:spMkLst>
            <pc:docMk/>
            <pc:sldMk cId="2278993895" sldId="687"/>
            <ac:spMk id="4" creationId="{3C97859E-AFCD-8588-0F0A-31421D50D20B}"/>
          </ac:spMkLst>
        </pc:spChg>
        <pc:spChg chg="add del mod">
          <ac:chgData name="Maarten Marsman" userId="90746270-d662-4e67-8cb8-dda2e7e1873d" providerId="ADAL" clId="{F3DD1DF5-7960-344E-A5D0-C69694D41554}" dt="2024-09-18T07:35:50.159" v="731" actId="21"/>
          <ac:spMkLst>
            <pc:docMk/>
            <pc:sldMk cId="2278993895" sldId="687"/>
            <ac:spMk id="5" creationId="{D1DB54BB-9E81-2113-9E64-1389A61324FE}"/>
          </ac:spMkLst>
        </pc:spChg>
        <pc:picChg chg="add mod">
          <ac:chgData name="Maarten Marsman" userId="90746270-d662-4e67-8cb8-dda2e7e1873d" providerId="ADAL" clId="{F3DD1DF5-7960-344E-A5D0-C69694D41554}" dt="2024-09-18T07:34:34.310" v="701" actId="1076"/>
          <ac:picMkLst>
            <pc:docMk/>
            <pc:sldMk cId="2278993895" sldId="687"/>
            <ac:picMk id="7" creationId="{43D0AB99-5728-35AB-6FD0-96B11FB865C7}"/>
          </ac:picMkLst>
        </pc:picChg>
        <pc:picChg chg="add mod">
          <ac:chgData name="Maarten Marsman" userId="90746270-d662-4e67-8cb8-dda2e7e1873d" providerId="ADAL" clId="{F3DD1DF5-7960-344E-A5D0-C69694D41554}" dt="2024-09-18T07:35:40.295" v="730" actId="1038"/>
          <ac:picMkLst>
            <pc:docMk/>
            <pc:sldMk cId="2278993895" sldId="687"/>
            <ac:picMk id="9" creationId="{C7F06918-7819-A5A7-77D8-1C99B6D141FF}"/>
          </ac:picMkLst>
        </pc:picChg>
        <pc:picChg chg="add del mod">
          <ac:chgData name="Maarten Marsman" userId="90746270-d662-4e67-8cb8-dda2e7e1873d" providerId="ADAL" clId="{F3DD1DF5-7960-344E-A5D0-C69694D41554}" dt="2024-09-18T07:35:34.752" v="728" actId="478"/>
          <ac:picMkLst>
            <pc:docMk/>
            <pc:sldMk cId="2278993895" sldId="687"/>
            <ac:picMk id="10" creationId="{635DCC03-7A21-FAE1-4C1B-2CCDD08BA99E}"/>
          </ac:picMkLst>
        </pc:picChg>
      </pc:sldChg>
      <pc:sldChg chg="add">
        <pc:chgData name="Maarten Marsman" userId="90746270-d662-4e67-8cb8-dda2e7e1873d" providerId="ADAL" clId="{F3DD1DF5-7960-344E-A5D0-C69694D41554}" dt="2024-09-18T07:17:12.685" v="412"/>
        <pc:sldMkLst>
          <pc:docMk/>
          <pc:sldMk cId="3058393938" sldId="688"/>
        </pc:sldMkLst>
      </pc:sldChg>
      <pc:sldChg chg="add">
        <pc:chgData name="Maarten Marsman" userId="90746270-d662-4e67-8cb8-dda2e7e1873d" providerId="ADAL" clId="{F3DD1DF5-7960-344E-A5D0-C69694D41554}" dt="2024-09-18T07:17:12.685" v="412"/>
        <pc:sldMkLst>
          <pc:docMk/>
          <pc:sldMk cId="831039926" sldId="689"/>
        </pc:sldMkLst>
      </pc:sldChg>
      <pc:sldChg chg="add">
        <pc:chgData name="Maarten Marsman" userId="90746270-d662-4e67-8cb8-dda2e7e1873d" providerId="ADAL" clId="{F3DD1DF5-7960-344E-A5D0-C69694D41554}" dt="2024-09-18T07:17:12.685" v="412"/>
        <pc:sldMkLst>
          <pc:docMk/>
          <pc:sldMk cId="3490828605" sldId="690"/>
        </pc:sldMkLst>
      </pc:sldChg>
      <pc:sldChg chg="addSp modSp add mod">
        <pc:chgData name="Maarten Marsman" userId="90746270-d662-4e67-8cb8-dda2e7e1873d" providerId="ADAL" clId="{F3DD1DF5-7960-344E-A5D0-C69694D41554}" dt="2024-09-18T07:37:21.078" v="746" actId="692"/>
        <pc:sldMkLst>
          <pc:docMk/>
          <pc:sldMk cId="1407569737" sldId="691"/>
        </pc:sldMkLst>
        <pc:spChg chg="add mod">
          <ac:chgData name="Maarten Marsman" userId="90746270-d662-4e67-8cb8-dda2e7e1873d" providerId="ADAL" clId="{F3DD1DF5-7960-344E-A5D0-C69694D41554}" dt="2024-09-18T07:36:52.258" v="736" actId="1076"/>
          <ac:spMkLst>
            <pc:docMk/>
            <pc:sldMk cId="1407569737" sldId="691"/>
            <ac:spMk id="4" creationId="{6355566A-7CD1-9271-19F6-BBF3639A9E2B}"/>
          </ac:spMkLst>
        </pc:spChg>
        <pc:cxnChg chg="add mod">
          <ac:chgData name="Maarten Marsman" userId="90746270-d662-4e67-8cb8-dda2e7e1873d" providerId="ADAL" clId="{F3DD1DF5-7960-344E-A5D0-C69694D41554}" dt="2024-09-18T07:37:21.078" v="746" actId="692"/>
          <ac:cxnSpMkLst>
            <pc:docMk/>
            <pc:sldMk cId="1407569737" sldId="691"/>
            <ac:cxnSpMk id="6" creationId="{F30452FB-DDE2-9C41-EF50-A96CFA9E4E94}"/>
          </ac:cxnSpMkLst>
        </pc:cxnChg>
        <pc:cxnChg chg="add mod">
          <ac:chgData name="Maarten Marsman" userId="90746270-d662-4e67-8cb8-dda2e7e1873d" providerId="ADAL" clId="{F3DD1DF5-7960-344E-A5D0-C69694D41554}" dt="2024-09-18T07:37:13.570" v="744" actId="1076"/>
          <ac:cxnSpMkLst>
            <pc:docMk/>
            <pc:sldMk cId="1407569737" sldId="691"/>
            <ac:cxnSpMk id="10" creationId="{454C549E-E52F-476F-A038-7230B7EACDEE}"/>
          </ac:cxnSpMkLst>
        </pc:cxnChg>
      </pc:sldChg>
      <pc:sldChg chg="addSp delSp modSp add mod">
        <pc:chgData name="Maarten Marsman" userId="90746270-d662-4e67-8cb8-dda2e7e1873d" providerId="ADAL" clId="{F3DD1DF5-7960-344E-A5D0-C69694D41554}" dt="2024-09-18T07:40:04.029" v="866" actId="1076"/>
        <pc:sldMkLst>
          <pc:docMk/>
          <pc:sldMk cId="3627389784" sldId="692"/>
        </pc:sldMkLst>
        <pc:spChg chg="add mod">
          <ac:chgData name="Maarten Marsman" userId="90746270-d662-4e67-8cb8-dda2e7e1873d" providerId="ADAL" clId="{F3DD1DF5-7960-344E-A5D0-C69694D41554}" dt="2024-09-18T07:40:04.029" v="866" actId="1076"/>
          <ac:spMkLst>
            <pc:docMk/>
            <pc:sldMk cId="3627389784" sldId="692"/>
            <ac:spMk id="4" creationId="{B1B5E156-E086-BB93-DA85-7E0A77C573E1}"/>
          </ac:spMkLst>
        </pc:spChg>
        <pc:spChg chg="mod">
          <ac:chgData name="Maarten Marsman" userId="90746270-d662-4e67-8cb8-dda2e7e1873d" providerId="ADAL" clId="{F3DD1DF5-7960-344E-A5D0-C69694D41554}" dt="2024-09-18T07:38:06.115" v="757" actId="20577"/>
          <ac:spMkLst>
            <pc:docMk/>
            <pc:sldMk cId="3627389784" sldId="692"/>
            <ac:spMk id="14" creationId="{442A948A-1808-2968-AEAA-30EF9683A1FD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38" creationId="{7564B4E1-D39A-5B85-C9FB-D47C700D5ECC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39" creationId="{404AA505-8761-A44A-FB83-D5E7F8E8AE3C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40" creationId="{663C1225-7E41-A85F-75AB-1E6C8C3C347F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41" creationId="{319EA7B3-F4D4-ECC5-AA14-AFBE821CCFBC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42" creationId="{DA787956-DF2A-BA5F-15AC-B39D4D54C28D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43" creationId="{61B11D75-02B2-5C2B-566E-7602E0C42877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44" creationId="{88F05B62-131E-71C3-0D5C-6EE6194EE70B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45" creationId="{85ECB58D-A467-0A43-6764-9A7DC64B163D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46" creationId="{30FAD034-5260-F4DA-B78A-EFA781F3DCD7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47" creationId="{1AFBB45C-C623-7CE5-8AF9-5424DDBE616D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48" creationId="{3A3F5E46-94A0-BEB3-F060-3582150C7844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49" creationId="{059300E5-0768-51CD-89DC-9FEB5095C952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50" creationId="{642C4385-C4FB-AC28-656A-4C99047099D2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51" creationId="{AECB660F-7B05-E716-12C0-EFAA183D6668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52" creationId="{11C9C88C-823D-4FB0-A89B-01BEB2311459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53" creationId="{B4328DD3-19BE-2376-0B7D-3F059C1ABB62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54" creationId="{50F76997-CF05-322E-DBA4-32E26CAF6DDC}"/>
          </ac:spMkLst>
        </pc:spChg>
        <pc:spChg chg="del">
          <ac:chgData name="Maarten Marsman" userId="90746270-d662-4e67-8cb8-dda2e7e1873d" providerId="ADAL" clId="{F3DD1DF5-7960-344E-A5D0-C69694D41554}" dt="2024-09-18T07:38:13.274" v="760" actId="478"/>
          <ac:spMkLst>
            <pc:docMk/>
            <pc:sldMk cId="3627389784" sldId="692"/>
            <ac:spMk id="55" creationId="{908ECE37-3123-F7FF-EF69-6A636126DB12}"/>
          </ac:spMkLst>
        </pc:spChg>
        <pc:picChg chg="del">
          <ac:chgData name="Maarten Marsman" userId="90746270-d662-4e67-8cb8-dda2e7e1873d" providerId="ADAL" clId="{F3DD1DF5-7960-344E-A5D0-C69694D41554}" dt="2024-09-18T07:38:16.177" v="761" actId="478"/>
          <ac:picMkLst>
            <pc:docMk/>
            <pc:sldMk cId="3627389784" sldId="692"/>
            <ac:picMk id="2" creationId="{17290469-ED30-5504-2B6E-118A90D6D4DA}"/>
          </ac:picMkLst>
        </pc:picChg>
        <pc:picChg chg="del">
          <ac:chgData name="Maarten Marsman" userId="90746270-d662-4e67-8cb8-dda2e7e1873d" providerId="ADAL" clId="{F3DD1DF5-7960-344E-A5D0-C69694D41554}" dt="2024-09-18T07:38:17.908" v="762" actId="478"/>
          <ac:picMkLst>
            <pc:docMk/>
            <pc:sldMk cId="3627389784" sldId="692"/>
            <ac:picMk id="9" creationId="{33C13CD7-79AB-D2B8-7DF0-0166B0F9A7A4}"/>
          </ac:picMkLst>
        </pc:picChg>
        <pc:picChg chg="del mod">
          <ac:chgData name="Maarten Marsman" userId="90746270-d662-4e67-8cb8-dda2e7e1873d" providerId="ADAL" clId="{F3DD1DF5-7960-344E-A5D0-C69694D41554}" dt="2024-09-18T07:38:08.953" v="759" actId="478"/>
          <ac:picMkLst>
            <pc:docMk/>
            <pc:sldMk cId="3627389784" sldId="692"/>
            <ac:picMk id="34" creationId="{9E57CF77-700A-1406-7CE7-06506FB11B8D}"/>
          </ac:picMkLst>
        </pc:picChg>
        <pc:picChg chg="del">
          <ac:chgData name="Maarten Marsman" userId="90746270-d662-4e67-8cb8-dda2e7e1873d" providerId="ADAL" clId="{F3DD1DF5-7960-344E-A5D0-C69694D41554}" dt="2024-09-18T07:38:24.544" v="766" actId="478"/>
          <ac:picMkLst>
            <pc:docMk/>
            <pc:sldMk cId="3627389784" sldId="692"/>
            <ac:picMk id="36" creationId="{EC9522D2-DB84-97B9-1B79-DFA134BCAE2F}"/>
          </ac:picMkLst>
        </pc:picChg>
        <pc:picChg chg="add mod">
          <ac:chgData name="Maarten Marsman" userId="90746270-d662-4e67-8cb8-dda2e7e1873d" providerId="ADAL" clId="{F3DD1DF5-7960-344E-A5D0-C69694D41554}" dt="2024-09-18T07:39:02.036" v="770" actId="1076"/>
          <ac:picMkLst>
            <pc:docMk/>
            <pc:sldMk cId="3627389784" sldId="692"/>
            <ac:picMk id="1026" creationId="{73D640A6-A867-9645-1D41-E35A772A68AF}"/>
          </ac:picMkLst>
        </pc:picChg>
        <pc:cxnChg chg="del">
          <ac:chgData name="Maarten Marsman" userId="90746270-d662-4e67-8cb8-dda2e7e1873d" providerId="ADAL" clId="{F3DD1DF5-7960-344E-A5D0-C69694D41554}" dt="2024-09-18T07:38:23.105" v="765" actId="478"/>
          <ac:cxnSpMkLst>
            <pc:docMk/>
            <pc:sldMk cId="3627389784" sldId="692"/>
            <ac:cxnSpMk id="3" creationId="{D9BE263F-6125-325E-D915-8FBF3DDC78FC}"/>
          </ac:cxnSpMkLst>
        </pc:cxnChg>
        <pc:cxnChg chg="del">
          <ac:chgData name="Maarten Marsman" userId="90746270-d662-4e67-8cb8-dda2e7e1873d" providerId="ADAL" clId="{F3DD1DF5-7960-344E-A5D0-C69694D41554}" dt="2024-09-18T07:38:19.484" v="763" actId="478"/>
          <ac:cxnSpMkLst>
            <pc:docMk/>
            <pc:sldMk cId="3627389784" sldId="692"/>
            <ac:cxnSpMk id="6" creationId="{F7A26E8E-94EF-6C1B-4AA9-2EC1ADA9CC67}"/>
          </ac:cxnSpMkLst>
        </pc:cxnChg>
        <pc:cxnChg chg="del">
          <ac:chgData name="Maarten Marsman" userId="90746270-d662-4e67-8cb8-dda2e7e1873d" providerId="ADAL" clId="{F3DD1DF5-7960-344E-A5D0-C69694D41554}" dt="2024-09-18T07:38:21.313" v="764" actId="478"/>
          <ac:cxnSpMkLst>
            <pc:docMk/>
            <pc:sldMk cId="3627389784" sldId="692"/>
            <ac:cxnSpMk id="37" creationId="{2C8C7553-74A4-04C7-5A70-BBA37F79BBE0}"/>
          </ac:cxnSpMkLst>
        </pc:cxnChg>
      </pc:sldChg>
      <pc:sldChg chg="addSp delSp modSp add mod">
        <pc:chgData name="Maarten Marsman" userId="90746270-d662-4e67-8cb8-dda2e7e1873d" providerId="ADAL" clId="{F3DD1DF5-7960-344E-A5D0-C69694D41554}" dt="2024-09-18T08:20:27.054" v="905" actId="14100"/>
        <pc:sldMkLst>
          <pc:docMk/>
          <pc:sldMk cId="4267685300" sldId="693"/>
        </pc:sldMkLst>
        <pc:spChg chg="mod">
          <ac:chgData name="Maarten Marsman" userId="90746270-d662-4e67-8cb8-dda2e7e1873d" providerId="ADAL" clId="{F3DD1DF5-7960-344E-A5D0-C69694D41554}" dt="2024-09-18T08:18:10.966" v="892" actId="20577"/>
          <ac:spMkLst>
            <pc:docMk/>
            <pc:sldMk cId="4267685300" sldId="693"/>
            <ac:spMk id="2" creationId="{89D06A18-410B-7D66-53C8-85782963DD0C}"/>
          </ac:spMkLst>
        </pc:spChg>
        <pc:spChg chg="del">
          <ac:chgData name="Maarten Marsman" userId="90746270-d662-4e67-8cb8-dda2e7e1873d" providerId="ADAL" clId="{F3DD1DF5-7960-344E-A5D0-C69694D41554}" dt="2024-09-18T08:17:54.238" v="878" actId="478"/>
          <ac:spMkLst>
            <pc:docMk/>
            <pc:sldMk cId="4267685300" sldId="693"/>
            <ac:spMk id="3" creationId="{867AE6BF-00DD-F190-70DF-D518B3E1F1D9}"/>
          </ac:spMkLst>
        </pc:spChg>
        <pc:spChg chg="add del mod">
          <ac:chgData name="Maarten Marsman" userId="90746270-d662-4e67-8cb8-dda2e7e1873d" providerId="ADAL" clId="{F3DD1DF5-7960-344E-A5D0-C69694D41554}" dt="2024-09-18T08:19:44.964" v="894" actId="478"/>
          <ac:spMkLst>
            <pc:docMk/>
            <pc:sldMk cId="4267685300" sldId="693"/>
            <ac:spMk id="4" creationId="{48B3FFAA-F858-52E3-200A-DF59E2147932}"/>
          </ac:spMkLst>
        </pc:spChg>
        <pc:spChg chg="add mod">
          <ac:chgData name="Maarten Marsman" userId="90746270-d662-4e67-8cb8-dda2e7e1873d" providerId="ADAL" clId="{F3DD1DF5-7960-344E-A5D0-C69694D41554}" dt="2024-09-18T08:20:18.134" v="903" actId="255"/>
          <ac:spMkLst>
            <pc:docMk/>
            <pc:sldMk cId="4267685300" sldId="693"/>
            <ac:spMk id="5" creationId="{2BB4E912-A584-448C-48AA-BAF8A98AE276}"/>
          </ac:spMkLst>
        </pc:spChg>
        <pc:spChg chg="add mod">
          <ac:chgData name="Maarten Marsman" userId="90746270-d662-4e67-8cb8-dda2e7e1873d" providerId="ADAL" clId="{F3DD1DF5-7960-344E-A5D0-C69694D41554}" dt="2024-09-18T08:19:41.293" v="893"/>
          <ac:spMkLst>
            <pc:docMk/>
            <pc:sldMk cId="4267685300" sldId="693"/>
            <ac:spMk id="6" creationId="{0785F88E-3832-962A-F48E-520C67DDFFCA}"/>
          </ac:spMkLst>
        </pc:spChg>
        <pc:spChg chg="add mod">
          <ac:chgData name="Maarten Marsman" userId="90746270-d662-4e67-8cb8-dda2e7e1873d" providerId="ADAL" clId="{F3DD1DF5-7960-344E-A5D0-C69694D41554}" dt="2024-09-18T08:19:41.293" v="893"/>
          <ac:spMkLst>
            <pc:docMk/>
            <pc:sldMk cId="4267685300" sldId="693"/>
            <ac:spMk id="7" creationId="{3D4058B4-6D5C-81FD-6404-4095E475ABD9}"/>
          </ac:spMkLst>
        </pc:spChg>
        <pc:spChg chg="add mod">
          <ac:chgData name="Maarten Marsman" userId="90746270-d662-4e67-8cb8-dda2e7e1873d" providerId="ADAL" clId="{F3DD1DF5-7960-344E-A5D0-C69694D41554}" dt="2024-09-18T08:20:27.054" v="905" actId="14100"/>
          <ac:spMkLst>
            <pc:docMk/>
            <pc:sldMk cId="4267685300" sldId="693"/>
            <ac:spMk id="8" creationId="{76E2D071-EDAE-B7AD-02EB-B48F59F4E1D3}"/>
          </ac:spMkLst>
        </pc:spChg>
      </pc:sldChg>
      <pc:sldChg chg="add del">
        <pc:chgData name="Maarten Marsman" userId="90746270-d662-4e67-8cb8-dda2e7e1873d" providerId="ADAL" clId="{F3DD1DF5-7960-344E-A5D0-C69694D41554}" dt="2024-09-26T05:36:23.767" v="921" actId="2696"/>
        <pc:sldMkLst>
          <pc:docMk/>
          <pc:sldMk cId="583390414" sldId="694"/>
        </pc:sldMkLst>
      </pc:sldChg>
      <pc:sldChg chg="addSp delSp modSp add mod">
        <pc:chgData name="Maarten Marsman" userId="90746270-d662-4e67-8cb8-dda2e7e1873d" providerId="ADAL" clId="{F3DD1DF5-7960-344E-A5D0-C69694D41554}" dt="2024-09-26T05:38:07.190" v="1118" actId="207"/>
        <pc:sldMkLst>
          <pc:docMk/>
          <pc:sldMk cId="3895076827" sldId="695"/>
        </pc:sldMkLst>
        <pc:spChg chg="mod">
          <ac:chgData name="Maarten Marsman" userId="90746270-d662-4e67-8cb8-dda2e7e1873d" providerId="ADAL" clId="{F3DD1DF5-7960-344E-A5D0-C69694D41554}" dt="2024-09-26T05:36:49.913" v="941" actId="20577"/>
          <ac:spMkLst>
            <pc:docMk/>
            <pc:sldMk cId="3895076827" sldId="695"/>
            <ac:spMk id="2" creationId="{FC605296-23AF-75AA-3C58-240D9246BE1A}"/>
          </ac:spMkLst>
        </pc:spChg>
        <pc:spChg chg="add mod">
          <ac:chgData name="Maarten Marsman" userId="90746270-d662-4e67-8cb8-dda2e7e1873d" providerId="ADAL" clId="{F3DD1DF5-7960-344E-A5D0-C69694D41554}" dt="2024-09-26T05:36:36.467" v="923" actId="1076"/>
          <ac:spMkLst>
            <pc:docMk/>
            <pc:sldMk cId="3895076827" sldId="695"/>
            <ac:spMk id="6" creationId="{894F5B9A-59FA-1D85-907A-BC997A02DA1E}"/>
          </ac:spMkLst>
        </pc:spChg>
        <pc:spChg chg="mod">
          <ac:chgData name="Maarten Marsman" userId="90746270-d662-4e67-8cb8-dda2e7e1873d" providerId="ADAL" clId="{F3DD1DF5-7960-344E-A5D0-C69694D41554}" dt="2024-09-26T05:38:07.190" v="1118" actId="207"/>
          <ac:spMkLst>
            <pc:docMk/>
            <pc:sldMk cId="3895076827" sldId="695"/>
            <ac:spMk id="14" creationId="{481ADAC9-24D9-1D79-2C10-5468D3BF21E7}"/>
          </ac:spMkLst>
        </pc:spChg>
        <pc:grpChg chg="mod">
          <ac:chgData name="Maarten Marsman" userId="90746270-d662-4e67-8cb8-dda2e7e1873d" providerId="ADAL" clId="{F3DD1DF5-7960-344E-A5D0-C69694D41554}" dt="2024-09-26T05:37:55.304" v="1116"/>
          <ac:grpSpMkLst>
            <pc:docMk/>
            <pc:sldMk cId="3895076827" sldId="695"/>
            <ac:grpSpMk id="15" creationId="{702BA401-6727-80A1-254A-5B7665739FD2}"/>
          </ac:grpSpMkLst>
        </pc:grpChg>
        <pc:grpChg chg="del">
          <ac:chgData name="Maarten Marsman" userId="90746270-d662-4e67-8cb8-dda2e7e1873d" providerId="ADAL" clId="{F3DD1DF5-7960-344E-A5D0-C69694D41554}" dt="2024-09-26T05:36:39.256" v="924" actId="478"/>
          <ac:grpSpMkLst>
            <pc:docMk/>
            <pc:sldMk cId="3895076827" sldId="695"/>
            <ac:grpSpMk id="19" creationId="{4F24E3A4-FAA4-1DE7-3B65-5736066BF7B6}"/>
          </ac:grpSpMkLst>
        </pc:grpChg>
        <pc:grpChg chg="del">
          <ac:chgData name="Maarten Marsman" userId="90746270-d662-4e67-8cb8-dda2e7e1873d" providerId="ADAL" clId="{F3DD1DF5-7960-344E-A5D0-C69694D41554}" dt="2024-09-26T05:36:39.256" v="924" actId="478"/>
          <ac:grpSpMkLst>
            <pc:docMk/>
            <pc:sldMk cId="3895076827" sldId="695"/>
            <ac:grpSpMk id="24" creationId="{BA4C7320-7F0C-E7CE-11A4-D07DC24084ED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29AB5-5FA3-4B46-8951-7B0917454F47}" type="datetimeFigureOut">
              <a:rPr lang="en-NL" smtClean="0"/>
              <a:t>26/09/2024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78420-72E8-E74B-835B-650A0332FE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05555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78420-72E8-E74B-835B-650A0332FEF0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3553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43F7B-E966-F346-DE48-22AAAA99A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287C29-A505-D239-77D5-EC5595B0A0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E44091-F331-AD5E-9EC9-BB9DD69EB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C4ACE-79BA-130E-8434-A202DB5777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78420-72E8-E74B-835B-650A0332FEF0}" type="slidenum">
              <a:rPr lang="en-NL" smtClean="0"/>
              <a:t>38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9361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3B680-1F06-4BAA-F785-4F5C430E1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7B193F-0EA9-84D2-CA43-CE85A3083C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6F8F3D-F028-2EDC-0867-95AFF0CF1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C30D4-FFFC-5A9F-2FF5-9AE94B5E80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3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CB687-F7F0-9EE7-CF8A-A6218F68D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6BB796-EEF6-1E7E-E93C-E05AF1B90F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A037D5-12FF-0C73-A68A-F28AE94DE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1ECF4-2F26-BF4B-7C19-2847DA6396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43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37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4EDC9-F5C7-F972-C522-3FE13F4D4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A4BB21-7D9B-24DC-6F1A-9E71B9BC6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64BBEB-C3AE-8869-6CBD-2A629C510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487CF-7605-5A29-E7EF-9799411F9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55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F730-21D4-A8E9-81F2-9B90DD75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10F6B-3191-81BA-B216-EAC50C6E7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8FBC7A-64A2-33DB-60B5-A13AE9BAF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C0D8F-EEEC-647A-E120-FA39B3DA7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30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88CC5-4E3F-FD6D-E058-C3A112A19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5DFF4-0659-D468-2607-FE4F83FDB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7F1DDA-3340-89FC-59C9-37AAA1A5D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6E1C6-3FD6-5410-90F5-612AE5A32F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16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5C811-B7C5-F06A-41EB-A517D347B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E793F0-E38C-8A4A-7CB7-43A072AB13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4F270-73CF-50C0-443E-9C02F9F1B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7C21D-AA65-8041-EEDC-7F55DEE53B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78420-72E8-E74B-835B-650A0332FEF0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91465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C8769-EE25-DEA8-1A8D-1689A4671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76CE11-3282-63D4-510D-E9E8059493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C5A7-75C9-F5CD-5BB4-E100781DD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2157C-6DAB-235F-68E2-79D24A40FD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78420-72E8-E74B-835B-650A0332FEF0}" type="slidenum">
              <a:rPr lang="en-NL" smtClean="0"/>
              <a:t>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5623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B6DF2-964D-9DBC-3DC2-8C0C80A72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7853F3-36FD-07B1-AFE4-154907BC4A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959F6F-9633-0BF8-F3DC-0C87D5FE76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1FD1B-5FC5-CC35-6EA9-C146A0AB5A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78420-72E8-E74B-835B-650A0332FEF0}" type="slidenum">
              <a:rPr lang="en-NL" smtClean="0"/>
              <a:t>37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74651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33BD1-1769-F24B-9F55-52CEB8C13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5143FB-5927-8F4D-BF54-6CECB83A7E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6914C-677D-A645-9788-A9FF82C11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8BD01-8B38-0848-98C7-E6F1B4D0BBD0}" type="datetimeFigureOut">
              <a:rPr lang="en-NL" smtClean="0"/>
              <a:t>26/09/2024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C00CA-BD5A-9245-B5B2-5B060C419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0F382-5686-B64C-A0C0-0077389A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49030-E587-CD4C-B2BE-C623F75DA0F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11871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55E57-F0AB-6547-99C0-EFA00382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E28F5F-DC05-5F45-9143-C1D5E35D3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88E14-7493-8046-91E0-393F7EA5F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8BD01-8B38-0848-98C7-E6F1B4D0BBD0}" type="datetimeFigureOut">
              <a:rPr lang="en-NL" smtClean="0"/>
              <a:t>26/09/2024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9C4E1-01EF-AE48-A38A-80561D75A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5D955-D3CD-0C4F-9C1A-B8A222D3B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49030-E587-CD4C-B2BE-C623F75DA0F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9289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67E0F5-365F-2F45-9B64-6747A0C444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D8B65E-7ED7-204C-A73E-B604D9623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ADE4B-53B8-594D-8EB6-8385350A3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8BD01-8B38-0848-98C7-E6F1B4D0BBD0}" type="datetimeFigureOut">
              <a:rPr lang="en-NL" smtClean="0"/>
              <a:t>26/09/2024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556C6-A734-7A45-8E79-736D15F44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CF640-53F9-0147-8B5D-D2D3F806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49030-E587-CD4C-B2BE-C623F75DA0F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70807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E5986-502F-9741-80B9-FEC6F165E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E2045-25CF-8245-BF2C-B729461B6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EDC6-0184-864B-8B97-4B4A5298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8BD01-8B38-0848-98C7-E6F1B4D0BBD0}" type="datetimeFigureOut">
              <a:rPr lang="en-NL" smtClean="0"/>
              <a:t>26/09/2024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FD3C9-B034-3B4A-8D7C-2AF64D936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1E04C-60B5-B145-AFC7-70EBD89D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49030-E587-CD4C-B2BE-C623F75DA0F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15873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9CE24-6D17-3349-A218-8C91030A1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34F18-E0FB-714D-934B-632F1B8F1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5C153-4F92-C749-B838-D46F8A7AA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8BD01-8B38-0848-98C7-E6F1B4D0BBD0}" type="datetimeFigureOut">
              <a:rPr lang="en-NL" smtClean="0"/>
              <a:t>26/09/2024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0CE44-C669-D14D-AC90-4045CB4C8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7577E-25B4-3C43-8984-998FA5FEC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49030-E587-CD4C-B2BE-C623F75DA0F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9535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B18C-64D9-DF47-96F1-8BA2602C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A3F94-5A70-B54D-81A5-FCB5ABE703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9B432-4702-5748-BC5C-A935291BC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B2EB8E-0C88-CE40-B9D6-95AAA0A1B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8BD01-8B38-0848-98C7-E6F1B4D0BBD0}" type="datetimeFigureOut">
              <a:rPr lang="en-NL" smtClean="0"/>
              <a:t>26/09/2024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5521E-0616-CF41-A2B6-419EC9D31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547DB-A34E-6D45-B99D-D9E0E49E9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49030-E587-CD4C-B2BE-C623F75DA0F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9735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4E37-7609-7746-ACED-7932DCFA8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B31E5-ECF9-DA47-B3F2-6779C5CB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C50BC3-999C-BE4E-96AE-7AF1C81F8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2CB1A-4F75-5F4F-BCB8-B6AC67CB38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32E23F-D201-0941-852A-24F2E01406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7046F7-EFBB-9E4E-82AE-875B5AD60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8BD01-8B38-0848-98C7-E6F1B4D0BBD0}" type="datetimeFigureOut">
              <a:rPr lang="en-NL" smtClean="0"/>
              <a:t>26/09/2024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1BD6A9-540A-0E40-B24D-589F6F02C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E51B42-B36A-E243-B628-AA3CDFC1B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49030-E587-CD4C-B2BE-C623F75DA0F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42553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09164-E7B7-1943-B53B-A1AA4677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CAD2E-CB80-1E46-9D1A-25DA9C89D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8BD01-8B38-0848-98C7-E6F1B4D0BBD0}" type="datetimeFigureOut">
              <a:rPr lang="en-NL" smtClean="0"/>
              <a:t>26/09/2024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CD9CE2-E021-E842-A21E-F92AA5C2F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A5590-CFA3-564A-BF34-6419C689B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49030-E587-CD4C-B2BE-C623F75DA0F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97156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C4B4C-3F36-F148-B8D8-1F00CDE3F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8BD01-8B38-0848-98C7-E6F1B4D0BBD0}" type="datetimeFigureOut">
              <a:rPr lang="en-NL" smtClean="0"/>
              <a:t>26/09/2024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307B88-AF6D-1E49-B945-63035BF2A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5DE6-16A3-E64F-B8A6-3C09A7AB8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49030-E587-CD4C-B2BE-C623F75DA0F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999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0AC42-B947-D943-A81A-98189FD39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70493-94E4-B84F-BEBF-4EAF06F82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CF190-DF49-014C-AA7E-3AAB45852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83008-DB04-E742-BA5B-E0BBE18F2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8BD01-8B38-0848-98C7-E6F1B4D0BBD0}" type="datetimeFigureOut">
              <a:rPr lang="en-NL" smtClean="0"/>
              <a:t>26/09/2024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374C3-3408-7D44-A0B8-1D157E115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BAC42-AB30-EA47-A5C4-681722828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49030-E587-CD4C-B2BE-C623F75DA0F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6381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69933-6A93-594A-BF88-CF71D12C9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E9E230-2ACB-CB47-B40C-C4CE132D88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8E2B6A-FF4F-6647-B43D-BB1B2952D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ACD45-1AE2-944A-93A1-F6697F6B8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8BD01-8B38-0848-98C7-E6F1B4D0BBD0}" type="datetimeFigureOut">
              <a:rPr lang="en-NL" smtClean="0"/>
              <a:t>26/09/2024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98C4B-6525-B448-9F5C-4372860E8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7A6C0-5DEA-7742-BED0-D392E26C2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49030-E587-CD4C-B2BE-C623F75DA0F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97378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A67671-6197-6942-B3BA-F828D65B7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36669-8D8C-104D-AD37-505D6B2A8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E17D1-8427-2C4A-A4FC-0C369A934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8BD01-8B38-0848-98C7-E6F1B4D0BBD0}" type="datetimeFigureOut">
              <a:rPr lang="en-NL" smtClean="0"/>
              <a:t>26/09/2024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7E2B5-F0F2-B646-85AC-333FEFE71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30F05-EF79-7E4C-B9E0-BA6E80903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49030-E587-CD4C-B2BE-C623F75DA0F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33910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.marsman@uva.nl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85AC5EF-8EE6-11CC-4874-529A8CF87034}"/>
              </a:ext>
            </a:extLst>
          </p:cNvPr>
          <p:cNvSpPr/>
          <p:nvPr/>
        </p:nvSpPr>
        <p:spPr>
          <a:xfrm>
            <a:off x="-1" y="5165353"/>
            <a:ext cx="12192000" cy="1692647"/>
          </a:xfrm>
          <a:prstGeom prst="rect">
            <a:avLst/>
          </a:prstGeom>
          <a:solidFill>
            <a:srgbClr val="1F376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BBB73-188F-5C45-B8B5-B024412E6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38" y="474840"/>
            <a:ext cx="12192000" cy="1980441"/>
          </a:xfrm>
        </p:spPr>
        <p:txBody>
          <a:bodyPr>
            <a:noAutofit/>
          </a:bodyPr>
          <a:lstStyle/>
          <a:p>
            <a:r>
              <a:rPr lang="en-NL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Bayesian Graphical Modeling</a:t>
            </a:r>
            <a:br>
              <a:rPr lang="nl-NL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</a:br>
            <a:endParaRPr lang="en-NL" sz="2700" i="1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7B32E-17D6-495D-2F9B-41D316BDE8CA}"/>
              </a:ext>
            </a:extLst>
          </p:cNvPr>
          <p:cNvSpPr txBox="1"/>
          <p:nvPr/>
        </p:nvSpPr>
        <p:spPr>
          <a:xfrm>
            <a:off x="111338" y="5380672"/>
            <a:ext cx="347316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i="1">
                <a:solidFill>
                  <a:srgbClr val="1F3764"/>
                </a:solidFill>
                <a:effectLst/>
                <a:latin typeface="Helvetica" pitchFamily="2" charset="0"/>
              </a:rPr>
              <a:t>What is psychometrics? 2024</a:t>
            </a:r>
          </a:p>
          <a:p>
            <a:endParaRPr lang="en-NL" sz="2400">
              <a:solidFill>
                <a:srgbClr val="0563C1"/>
              </a:solidFill>
              <a:latin typeface="Helvetica" pitchFamily="2" charset="0"/>
              <a:cs typeface="Times New Roman" panose="02020603050405020304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NL" sz="1800">
                <a:solidFill>
                  <a:srgbClr val="0563C1"/>
                </a:solidFill>
                <a:latin typeface="Helvetica" pitchFamily="2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m.marsman@uva.nl</a:t>
            </a:r>
            <a:r>
              <a:rPr lang="en-NL" sz="1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 </a:t>
            </a:r>
          </a:p>
          <a:p>
            <a:r>
              <a:rPr lang="en-GB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b</a:t>
            </a:r>
            <a:r>
              <a:rPr lang="en-NL" sz="1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ayesiangraphicalmodeling.com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D8F2D1-C666-AB53-C953-A207FBF9AB8E}"/>
              </a:ext>
            </a:extLst>
          </p:cNvPr>
          <p:cNvGrpSpPr/>
          <p:nvPr/>
        </p:nvGrpSpPr>
        <p:grpSpPr>
          <a:xfrm>
            <a:off x="5385507" y="5404434"/>
            <a:ext cx="4958422" cy="1352517"/>
            <a:chOff x="6086663" y="5252034"/>
            <a:chExt cx="4958422" cy="1352517"/>
          </a:xfrm>
        </p:grpSpPr>
        <p:pic>
          <p:nvPicPr>
            <p:cNvPr id="5" name="Picture 4" descr="A black background with blue circles and dots&#10;&#10;Description automatically generated">
              <a:extLst>
                <a:ext uri="{FF2B5EF4-FFF2-40B4-BE49-F238E27FC236}">
                  <a16:creationId xmlns:a16="http://schemas.microsoft.com/office/drawing/2014/main" id="{B49AD389-937A-0645-EDAD-39F0B2218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5490" y="5306034"/>
              <a:ext cx="1739595" cy="1080000"/>
            </a:xfrm>
            <a:prstGeom prst="rect">
              <a:avLst/>
            </a:prstGeom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B6DB95D1-1083-B277-97A4-99B452B991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2136" y="5524551"/>
              <a:ext cx="1165003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E426B3-1B69-5C40-8720-985ECA838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6663" y="5252034"/>
              <a:ext cx="868155" cy="1188000"/>
            </a:xfrm>
            <a:prstGeom prst="rect">
              <a:avLst/>
            </a:prstGeom>
          </p:spPr>
        </p:pic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F70A416E-661D-992A-64FF-F2F9E77D4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470" y="6300725"/>
            <a:ext cx="1573192" cy="45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1C81050D-F144-F968-44D6-D886102912CD}"/>
              </a:ext>
            </a:extLst>
          </p:cNvPr>
          <p:cNvSpPr txBox="1">
            <a:spLocks/>
          </p:cNvSpPr>
          <p:nvPr/>
        </p:nvSpPr>
        <p:spPr>
          <a:xfrm>
            <a:off x="4355119" y="2472512"/>
            <a:ext cx="3403426" cy="98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2"/>
                </a:solidFill>
                <a:latin typeface="Helvetica" pitchFamily="2" charset="0"/>
                <a:cs typeface="Courier New" panose="02070309020205020404" pitchFamily="49" charset="0"/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131232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510D9-DAEC-337F-93D5-CBB76C1A9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B7B3E-F153-36E2-D64F-C3096F3F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Latent variable model vs network model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9200AD-9329-3419-9C11-ABE92E3A1019}"/>
              </a:ext>
            </a:extLst>
          </p:cNvPr>
          <p:cNvSpPr txBox="1"/>
          <p:nvPr/>
        </p:nvSpPr>
        <p:spPr>
          <a:xfrm>
            <a:off x="465770" y="6124214"/>
            <a:ext cx="33778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6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Latent variable model</a:t>
            </a:r>
          </a:p>
        </p:txBody>
      </p:sp>
      <p:pic>
        <p:nvPicPr>
          <p:cNvPr id="1026" name="Picture 2" descr="microscopic image of Coronavirus COVID-19; how it will impact Stock Market">
            <a:extLst>
              <a:ext uri="{FF2B5EF4-FFF2-40B4-BE49-F238E27FC236}">
                <a16:creationId xmlns:a16="http://schemas.microsoft.com/office/drawing/2014/main" id="{CBAF3A45-C578-BF6C-46AD-DE3CB501F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5" r="20207"/>
          <a:stretch/>
        </p:blipFill>
        <p:spPr bwMode="auto">
          <a:xfrm>
            <a:off x="1635263" y="2080019"/>
            <a:ext cx="114626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61E177-0834-EE4C-60A5-97620B7181D5}"/>
              </a:ext>
            </a:extLst>
          </p:cNvPr>
          <p:cNvSpPr txBox="1"/>
          <p:nvPr/>
        </p:nvSpPr>
        <p:spPr>
          <a:xfrm>
            <a:off x="697404" y="1530579"/>
            <a:ext cx="30219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Disease analogy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EACD8D-9525-1A32-6B41-3EDDD1087342}"/>
              </a:ext>
            </a:extLst>
          </p:cNvPr>
          <p:cNvSpPr txBox="1"/>
          <p:nvPr/>
        </p:nvSpPr>
        <p:spPr>
          <a:xfrm>
            <a:off x="4453500" y="1530621"/>
            <a:ext cx="33858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Psychological data</a:t>
            </a:r>
          </a:p>
        </p:txBody>
      </p:sp>
      <p:pic>
        <p:nvPicPr>
          <p:cNvPr id="32" name="Picture 31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3F1C7639-B100-B3B7-B88D-5F7B5D57A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296" y="2290225"/>
            <a:ext cx="1487405" cy="1800000"/>
          </a:xfrm>
          <a:prstGeom prst="rect">
            <a:avLst/>
          </a:prstGeom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CAD2E919-10F0-4C19-9E40-42B3A0A2AE54}"/>
              </a:ext>
            </a:extLst>
          </p:cNvPr>
          <p:cNvSpPr/>
          <p:nvPr/>
        </p:nvSpPr>
        <p:spPr>
          <a:xfrm rot="1200000">
            <a:off x="3561327" y="2577136"/>
            <a:ext cx="942075" cy="373691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BACA55-217D-6FC3-91CA-0E4145DB7257}"/>
              </a:ext>
            </a:extLst>
          </p:cNvPr>
          <p:cNvSpPr txBox="1"/>
          <p:nvPr/>
        </p:nvSpPr>
        <p:spPr>
          <a:xfrm>
            <a:off x="4749992" y="4768211"/>
            <a:ext cx="2692015" cy="14773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L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No conclusive evidence for single cause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C69C03F-1579-7140-A1B9-5687C73BCBF7}"/>
              </a:ext>
            </a:extLst>
          </p:cNvPr>
          <p:cNvGrpSpPr>
            <a:grpSpLocks noChangeAspect="1"/>
          </p:cNvGrpSpPr>
          <p:nvPr/>
        </p:nvGrpSpPr>
        <p:grpSpPr>
          <a:xfrm>
            <a:off x="1254556" y="3916682"/>
            <a:ext cx="1391643" cy="1590193"/>
            <a:chOff x="212765" y="2183309"/>
            <a:chExt cx="2855889" cy="326333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1A43F01-DD84-ACCB-E81A-0CF12E9C8E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765" y="3328977"/>
              <a:ext cx="1044000" cy="10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tx1"/>
                  </a:solidFill>
                </a:rPr>
                <a:t>θ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56BBADE-D670-7324-15E4-29ADAA45D7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2183309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r>
                <a:rPr lang="en-NL" sz="1400" baseline="-2500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42AB3-99DE-C09D-1A6F-F15751DBD6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3328977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r>
                <a:rPr lang="en-NL" sz="1400" baseline="-2500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BFB98AE-7B47-AC2A-5BA0-1BC444539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4474645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r>
                <a:rPr lang="en-NL" sz="1400" baseline="-2500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CA9A710-AA53-3598-F042-DA8458256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6765" y="2764971"/>
              <a:ext cx="757092" cy="75399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D904782-670A-370C-7FAD-BAAFBD33DF5D}"/>
                </a:ext>
              </a:extLst>
            </p:cNvPr>
            <p:cNvCxnSpPr>
              <a:cxnSpLocks/>
            </p:cNvCxnSpPr>
            <p:nvPr/>
          </p:nvCxnSpPr>
          <p:spPr>
            <a:xfrm>
              <a:off x="1326688" y="3834660"/>
              <a:ext cx="610969" cy="16317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FE601D5-0FE1-FB6F-38B9-B55D280F4451}"/>
                </a:ext>
              </a:extLst>
            </p:cNvPr>
            <p:cNvCxnSpPr>
              <a:cxnSpLocks/>
            </p:cNvCxnSpPr>
            <p:nvPr/>
          </p:nvCxnSpPr>
          <p:spPr>
            <a:xfrm>
              <a:off x="1242911" y="4224367"/>
              <a:ext cx="715866" cy="747026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9060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5EF67-C760-1493-00A5-5D39CC2AA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7E996-4FC7-78FB-1E85-51C82D4CB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Latent variable model vs network model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19F7DB-E526-C242-2419-DDA428CC824C}"/>
              </a:ext>
            </a:extLst>
          </p:cNvPr>
          <p:cNvSpPr txBox="1"/>
          <p:nvPr/>
        </p:nvSpPr>
        <p:spPr>
          <a:xfrm>
            <a:off x="465770" y="6124214"/>
            <a:ext cx="33778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6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Latent variable 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13AAD0-F36E-9ABF-3166-C34EA436FC3C}"/>
              </a:ext>
            </a:extLst>
          </p:cNvPr>
          <p:cNvSpPr txBox="1"/>
          <p:nvPr/>
        </p:nvSpPr>
        <p:spPr>
          <a:xfrm>
            <a:off x="8807636" y="6125955"/>
            <a:ext cx="24096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6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Network model</a:t>
            </a: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A793A0E4-86D2-1219-1581-6E53E9835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3" r="3979" b="4733"/>
          <a:stretch/>
        </p:blipFill>
        <p:spPr bwMode="auto">
          <a:xfrm>
            <a:off x="9484179" y="2089106"/>
            <a:ext cx="160459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icroscopic image of Coronavirus COVID-19; how it will impact Stock Market">
            <a:extLst>
              <a:ext uri="{FF2B5EF4-FFF2-40B4-BE49-F238E27FC236}">
                <a16:creationId xmlns:a16="http://schemas.microsoft.com/office/drawing/2014/main" id="{09808A06-D94D-3995-46C3-C2622FC68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5" r="20207"/>
          <a:stretch/>
        </p:blipFill>
        <p:spPr bwMode="auto">
          <a:xfrm>
            <a:off x="1635263" y="2080019"/>
            <a:ext cx="114626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A98C37-305E-4E60-C025-2E5ED2793970}"/>
              </a:ext>
            </a:extLst>
          </p:cNvPr>
          <p:cNvSpPr txBox="1"/>
          <p:nvPr/>
        </p:nvSpPr>
        <p:spPr>
          <a:xfrm>
            <a:off x="697404" y="1530579"/>
            <a:ext cx="30219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Disease analogy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763FF7-42EA-F555-8475-5264873A3AF5}"/>
              </a:ext>
            </a:extLst>
          </p:cNvPr>
          <p:cNvSpPr txBox="1"/>
          <p:nvPr/>
        </p:nvSpPr>
        <p:spPr>
          <a:xfrm>
            <a:off x="8753846" y="1532638"/>
            <a:ext cx="30652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Flocking analogy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733F9B-4DFD-68CD-D120-BA92EA67F7DE}"/>
              </a:ext>
            </a:extLst>
          </p:cNvPr>
          <p:cNvSpPr txBox="1"/>
          <p:nvPr/>
        </p:nvSpPr>
        <p:spPr>
          <a:xfrm>
            <a:off x="4453500" y="1530621"/>
            <a:ext cx="33858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Psychological data</a:t>
            </a:r>
          </a:p>
        </p:txBody>
      </p:sp>
      <p:pic>
        <p:nvPicPr>
          <p:cNvPr id="32" name="Picture 31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95CB5576-4329-E7BB-89AA-528B9107B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296" y="2290225"/>
            <a:ext cx="1487405" cy="1800000"/>
          </a:xfrm>
          <a:prstGeom prst="rect">
            <a:avLst/>
          </a:prstGeom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DF4FA402-4602-F977-D051-BB8036BFC066}"/>
              </a:ext>
            </a:extLst>
          </p:cNvPr>
          <p:cNvSpPr/>
          <p:nvPr/>
        </p:nvSpPr>
        <p:spPr>
          <a:xfrm rot="1200000">
            <a:off x="3561327" y="2577136"/>
            <a:ext cx="942075" cy="373691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0222D63-D19E-D267-DDFD-A3E54D081067}"/>
              </a:ext>
            </a:extLst>
          </p:cNvPr>
          <p:cNvSpPr/>
          <p:nvPr/>
        </p:nvSpPr>
        <p:spPr>
          <a:xfrm rot="9600000">
            <a:off x="7897668" y="2574850"/>
            <a:ext cx="1004994" cy="373691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90DCB3-216F-11EC-4FD4-1353774B8EE1}"/>
              </a:ext>
            </a:extLst>
          </p:cNvPr>
          <p:cNvSpPr txBox="1"/>
          <p:nvPr/>
        </p:nvSpPr>
        <p:spPr>
          <a:xfrm>
            <a:off x="4749992" y="4768211"/>
            <a:ext cx="2692015" cy="14773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L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No conclusive evidence for single cause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B5D9A3-AD65-52F9-4C20-11A4070F25F3}"/>
              </a:ext>
            </a:extLst>
          </p:cNvPr>
          <p:cNvGrpSpPr>
            <a:grpSpLocks noChangeAspect="1"/>
          </p:cNvGrpSpPr>
          <p:nvPr/>
        </p:nvGrpSpPr>
        <p:grpSpPr>
          <a:xfrm>
            <a:off x="9087462" y="4125363"/>
            <a:ext cx="1849982" cy="1491176"/>
            <a:chOff x="8118476" y="2947881"/>
            <a:chExt cx="1614480" cy="130207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00D5118-6E9D-F0EA-A15A-6C34E239186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476" y="2947881"/>
              <a:ext cx="1614480" cy="1302072"/>
              <a:chOff x="1380010" y="2377136"/>
              <a:chExt cx="2070187" cy="166959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408C44A-6BB9-3AED-C14B-142D9AE284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80010" y="3243864"/>
                <a:ext cx="553938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4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400" baseline="-25000">
                    <a:solidFill>
                      <a:schemeClr val="accent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361C9E5-9C43-3ED1-7EF7-E2E78CA7FD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67992" y="2377136"/>
                <a:ext cx="553936" cy="5539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4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400" baseline="-25000">
                    <a:solidFill>
                      <a:schemeClr val="accent1">
                        <a:lumMod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85A997F-15DF-0119-D413-DDE3A4DB41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6261" y="3492794"/>
                <a:ext cx="553936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4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400" baseline="-25000">
                    <a:solidFill>
                      <a:schemeClr val="accent1">
                        <a:lumMod val="50000"/>
                      </a:schemeClr>
                    </a:solidFill>
                  </a:rPr>
                  <a:t>3</a:t>
                </a: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44DE730-6405-21A4-AC1E-7A72492384F3}"/>
                </a:ext>
              </a:extLst>
            </p:cNvPr>
            <p:cNvCxnSpPr>
              <a:cxnSpLocks/>
            </p:cNvCxnSpPr>
            <p:nvPr/>
          </p:nvCxnSpPr>
          <p:spPr>
            <a:xfrm>
              <a:off x="9154165" y="3209441"/>
              <a:ext cx="362792" cy="5609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65784-281E-B3DA-4AF0-25DACC6E9E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071" y="3819110"/>
              <a:ext cx="681391" cy="210681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F645F34-B616-47C0-B5DA-14427D2B50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074" y="3163881"/>
              <a:ext cx="297998" cy="4120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A34A75-802C-7C0B-C77C-249A038C2657}"/>
              </a:ext>
            </a:extLst>
          </p:cNvPr>
          <p:cNvGrpSpPr>
            <a:grpSpLocks noChangeAspect="1"/>
          </p:cNvGrpSpPr>
          <p:nvPr/>
        </p:nvGrpSpPr>
        <p:grpSpPr>
          <a:xfrm>
            <a:off x="1254556" y="3916682"/>
            <a:ext cx="1391643" cy="1590193"/>
            <a:chOff x="212765" y="2183309"/>
            <a:chExt cx="2855889" cy="326333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C104D5B-4F14-A212-0FB7-E903F4D7EC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765" y="3328977"/>
              <a:ext cx="1044000" cy="10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tx1"/>
                  </a:solidFill>
                </a:rPr>
                <a:t>θ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B8CC71B-124A-C46A-07EB-77CD841791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2183309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r>
                <a:rPr lang="en-NL" sz="1400" baseline="-2500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428363-D253-1159-F34B-3C5EA7D013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3328977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r>
                <a:rPr lang="en-NL" sz="1400" baseline="-2500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F635E50-F941-83D9-1971-D2D2043414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4474645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r>
                <a:rPr lang="en-NL" sz="1400" baseline="-2500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CB21288-B6C1-2811-C13A-27EEA29CD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6765" y="2764971"/>
              <a:ext cx="757092" cy="75399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BF1F66-89F3-735F-A013-30C768C97E69}"/>
                </a:ext>
              </a:extLst>
            </p:cNvPr>
            <p:cNvCxnSpPr>
              <a:cxnSpLocks/>
            </p:cNvCxnSpPr>
            <p:nvPr/>
          </p:nvCxnSpPr>
          <p:spPr>
            <a:xfrm>
              <a:off x="1326688" y="3834660"/>
              <a:ext cx="610969" cy="16317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4A90DC8-F6DB-BFDB-4869-D5636A8F60CB}"/>
                </a:ext>
              </a:extLst>
            </p:cNvPr>
            <p:cNvCxnSpPr>
              <a:cxnSpLocks/>
            </p:cNvCxnSpPr>
            <p:nvPr/>
          </p:nvCxnSpPr>
          <p:spPr>
            <a:xfrm>
              <a:off x="1242911" y="4224367"/>
              <a:ext cx="715866" cy="747026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1515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644D9-0905-763B-4DF3-3E9129AAA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0670C-6901-A3FE-CE22-0B4D063B5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1923060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Distinct theory, but equivalent statistical models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C69F82-E477-3EC5-E3B9-8C00DEEE2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514" y="2221926"/>
            <a:ext cx="701405" cy="64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63BA11-E8AA-9016-656C-2BF0EB02A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05" y="1838807"/>
            <a:ext cx="1823653" cy="145541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FDF806E-C6BA-46A0-4952-C866591FEDF5}"/>
              </a:ext>
            </a:extLst>
          </p:cNvPr>
          <p:cNvGrpSpPr>
            <a:grpSpLocks noChangeAspect="1"/>
          </p:cNvGrpSpPr>
          <p:nvPr/>
        </p:nvGrpSpPr>
        <p:grpSpPr>
          <a:xfrm>
            <a:off x="7272100" y="1838807"/>
            <a:ext cx="1391643" cy="1590193"/>
            <a:chOff x="212765" y="2183309"/>
            <a:chExt cx="2855889" cy="3263336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C5B5CB7-2A42-A506-525B-1E7E291AFA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765" y="3328977"/>
              <a:ext cx="1044000" cy="10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tx1"/>
                  </a:solidFill>
                </a:rPr>
                <a:t>θ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879A4C2-63D0-5462-ABF3-C679F5849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2183309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r>
                <a:rPr lang="en-NL" sz="1400" baseline="-2500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422D805-6558-1F70-8B68-BC01B0F169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3328977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r>
                <a:rPr lang="en-NL" sz="1400" baseline="-2500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12EBD1D-B3F0-BF50-30BA-CA799492D8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4474645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r>
                <a:rPr lang="en-NL" sz="1400" baseline="-2500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1CF223A-F077-8363-066C-0751F4491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6765" y="2764971"/>
              <a:ext cx="757092" cy="75399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9D2BF86-A5EA-F016-6D00-692A6263F56F}"/>
                </a:ext>
              </a:extLst>
            </p:cNvPr>
            <p:cNvCxnSpPr>
              <a:cxnSpLocks/>
            </p:cNvCxnSpPr>
            <p:nvPr/>
          </p:nvCxnSpPr>
          <p:spPr>
            <a:xfrm>
              <a:off x="1326688" y="3834660"/>
              <a:ext cx="610969" cy="16317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249B835-DFA5-DE87-1D21-838CF85DE588}"/>
                </a:ext>
              </a:extLst>
            </p:cNvPr>
            <p:cNvCxnSpPr>
              <a:cxnSpLocks/>
            </p:cNvCxnSpPr>
            <p:nvPr/>
          </p:nvCxnSpPr>
          <p:spPr>
            <a:xfrm>
              <a:off x="1242911" y="4224367"/>
              <a:ext cx="715866" cy="747026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AF3000E5-EB83-A6D8-4B89-2CB674697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3011" y="2276025"/>
            <a:ext cx="736475" cy="45591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CCDB8FBE-E5BA-C649-CFE1-BB7899BC6C91}"/>
              </a:ext>
            </a:extLst>
          </p:cNvPr>
          <p:cNvGrpSpPr>
            <a:grpSpLocks noChangeAspect="1"/>
          </p:cNvGrpSpPr>
          <p:nvPr/>
        </p:nvGrpSpPr>
        <p:grpSpPr>
          <a:xfrm>
            <a:off x="3179887" y="1701000"/>
            <a:ext cx="1849982" cy="1491176"/>
            <a:chOff x="8118476" y="2947881"/>
            <a:chExt cx="1614480" cy="130207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0012A43-8D31-EEB7-4D1D-67B8F3CD67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476" y="2947881"/>
              <a:ext cx="1614480" cy="1302072"/>
              <a:chOff x="1380010" y="2377136"/>
              <a:chExt cx="2070187" cy="1669596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CDAAB02-FC02-5B42-9799-FA87BD928D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80010" y="3243864"/>
                <a:ext cx="553938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4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400" baseline="-25000">
                    <a:solidFill>
                      <a:schemeClr val="accent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F873079-5ADB-8642-F8CA-785101B041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67992" y="2377136"/>
                <a:ext cx="553936" cy="5539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4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400" baseline="-25000">
                    <a:solidFill>
                      <a:schemeClr val="accent1">
                        <a:lumMod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B24FACF-AC99-1A4C-492F-3BCC1EB6DF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6261" y="3492794"/>
                <a:ext cx="553936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4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400" baseline="-25000">
                    <a:solidFill>
                      <a:schemeClr val="accent1">
                        <a:lumMod val="50000"/>
                      </a:schemeClr>
                    </a:solidFill>
                  </a:rPr>
                  <a:t>3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FFBF3B-0198-B6DF-C1D2-C2BF35558B1F}"/>
                </a:ext>
              </a:extLst>
            </p:cNvPr>
            <p:cNvCxnSpPr>
              <a:cxnSpLocks/>
            </p:cNvCxnSpPr>
            <p:nvPr/>
          </p:nvCxnSpPr>
          <p:spPr>
            <a:xfrm>
              <a:off x="9154165" y="3209441"/>
              <a:ext cx="362792" cy="5609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DC6BCB5-E433-9359-EE1B-01808065B0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071" y="3819110"/>
              <a:ext cx="681391" cy="210681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FEF89FD-399E-7745-7D0C-31114421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074" y="3163881"/>
              <a:ext cx="297998" cy="4120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2096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B6067-5C42-A1D5-7271-0E6E18366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4983E-8FD9-A232-3113-E12C9C6A0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1923060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Distinct theory, but equivalent statistical models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F159DB-351C-3209-8A3F-B389C13D9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514" y="2221926"/>
            <a:ext cx="701405" cy="64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719CF5-C2C9-5712-D89C-C6D03F530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05" y="1838807"/>
            <a:ext cx="1823653" cy="145541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03C5B6C-ED85-4F21-28BA-D3517F4B1980}"/>
              </a:ext>
            </a:extLst>
          </p:cNvPr>
          <p:cNvGrpSpPr>
            <a:grpSpLocks noChangeAspect="1"/>
          </p:cNvGrpSpPr>
          <p:nvPr/>
        </p:nvGrpSpPr>
        <p:grpSpPr>
          <a:xfrm>
            <a:off x="7272100" y="1838807"/>
            <a:ext cx="1391643" cy="1590193"/>
            <a:chOff x="212765" y="2183309"/>
            <a:chExt cx="2855889" cy="3263336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814327-C24A-1ACC-B339-3D5EF395FF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765" y="3328977"/>
              <a:ext cx="1044000" cy="10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tx1"/>
                  </a:solidFill>
                </a:rPr>
                <a:t>θ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38A8502-0007-F33C-B5C0-1E3203C75A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2183309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r>
                <a:rPr lang="en-NL" sz="1400" baseline="-2500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2BE4BC5-EC09-A9F5-8957-C4F7E731F9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3328977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r>
                <a:rPr lang="en-NL" sz="1400" baseline="-2500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13309A1-AF73-1164-199A-0B7E105FFA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4474645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r>
                <a:rPr lang="en-NL" sz="1400" baseline="-2500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E9A9604-48E8-59E1-3FC0-19A051A294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6765" y="2764971"/>
              <a:ext cx="757092" cy="75399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4893152-9C08-826F-B75F-A5A692D142EC}"/>
                </a:ext>
              </a:extLst>
            </p:cNvPr>
            <p:cNvCxnSpPr>
              <a:cxnSpLocks/>
            </p:cNvCxnSpPr>
            <p:nvPr/>
          </p:nvCxnSpPr>
          <p:spPr>
            <a:xfrm>
              <a:off x="1326688" y="3834660"/>
              <a:ext cx="610969" cy="16317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80A238B-512F-79FC-3E56-BA9EA1F17505}"/>
                </a:ext>
              </a:extLst>
            </p:cNvPr>
            <p:cNvCxnSpPr>
              <a:cxnSpLocks/>
            </p:cNvCxnSpPr>
            <p:nvPr/>
          </p:nvCxnSpPr>
          <p:spPr>
            <a:xfrm>
              <a:off x="1242911" y="4224367"/>
              <a:ext cx="715866" cy="747026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BBBD4D7-41A1-8556-4071-A28D515B6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3011" y="2276025"/>
            <a:ext cx="736475" cy="45591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48DDBD2-9B21-658D-6ACA-299C18AD067A}"/>
              </a:ext>
            </a:extLst>
          </p:cNvPr>
          <p:cNvGrpSpPr>
            <a:grpSpLocks noChangeAspect="1"/>
          </p:cNvGrpSpPr>
          <p:nvPr/>
        </p:nvGrpSpPr>
        <p:grpSpPr>
          <a:xfrm>
            <a:off x="3179887" y="1701000"/>
            <a:ext cx="1849982" cy="1491176"/>
            <a:chOff x="8118476" y="2947881"/>
            <a:chExt cx="1614480" cy="130207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900FA00-A655-61A4-E653-F25397D336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476" y="2947881"/>
              <a:ext cx="1614480" cy="1302072"/>
              <a:chOff x="1380010" y="2377136"/>
              <a:chExt cx="2070187" cy="1669596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88BBE72-40DB-E2D1-FF4D-A60E5701D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80010" y="3243864"/>
                <a:ext cx="553938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4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400" baseline="-25000">
                    <a:solidFill>
                      <a:schemeClr val="accent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1A5DEED-2853-F36D-9076-FF2B63B78E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67992" y="2377136"/>
                <a:ext cx="553936" cy="5539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4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400" baseline="-25000">
                    <a:solidFill>
                      <a:schemeClr val="accent1">
                        <a:lumMod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16E2E12-8B4C-205B-463E-1C6AA7C763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6261" y="3492794"/>
                <a:ext cx="553936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4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400" baseline="-25000">
                    <a:solidFill>
                      <a:schemeClr val="accent1">
                        <a:lumMod val="50000"/>
                      </a:schemeClr>
                    </a:solidFill>
                  </a:rPr>
                  <a:t>3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370D44C-A747-1DC2-A242-C841F334E28D}"/>
                </a:ext>
              </a:extLst>
            </p:cNvPr>
            <p:cNvCxnSpPr>
              <a:cxnSpLocks/>
            </p:cNvCxnSpPr>
            <p:nvPr/>
          </p:nvCxnSpPr>
          <p:spPr>
            <a:xfrm>
              <a:off x="9154165" y="3209441"/>
              <a:ext cx="362792" cy="5609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CE9B7B6-AC1E-F5F3-F270-2F4957C963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071" y="3819110"/>
              <a:ext cx="681391" cy="210681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F9A8AEC-7250-B443-E464-D6B97E6DA8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074" y="3163881"/>
              <a:ext cx="297998" cy="4120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10D6387-70C4-F641-5D5A-D14F6A3E0BFE}"/>
              </a:ext>
            </a:extLst>
          </p:cNvPr>
          <p:cNvSpPr txBox="1"/>
          <p:nvPr/>
        </p:nvSpPr>
        <p:spPr>
          <a:xfrm>
            <a:off x="627648" y="4100792"/>
            <a:ext cx="1093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lang="en-US" sz="2400">
                <a:solidFill>
                  <a:srgbClr val="1F3864"/>
                </a:solidFill>
                <a:latin typeface="Helvetica" pitchFamily="2" charset="0"/>
                <a:sym typeface="Wingdings" pitchFamily="2" charset="2"/>
              </a:rPr>
              <a:t>c</a:t>
            </a:r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orrelation does not imply causation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model fit alone is insufficient to explain the data generating mechanism</a:t>
            </a:r>
          </a:p>
        </p:txBody>
      </p:sp>
    </p:spTree>
    <p:extLst>
      <p:ext uri="{BB962C8B-B14F-4D97-AF65-F5344CB8AC3E}">
        <p14:creationId xmlns:p14="http://schemas.microsoft.com/office/powerpoint/2010/main" val="2877885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7006A-C7DE-508B-A11D-3821F92B1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04D2-54EB-74E0-027B-F1856504E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Further reading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EAB470-1CBE-068E-8628-2E97416E9F28}"/>
              </a:ext>
            </a:extLst>
          </p:cNvPr>
          <p:cNvSpPr txBox="1"/>
          <p:nvPr/>
        </p:nvSpPr>
        <p:spPr>
          <a:xfrm>
            <a:off x="627648" y="2443970"/>
            <a:ext cx="10936704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17500" algn="just"/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Marsman, M.,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Borsboom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D., Kruis, J.,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Epskamp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S., van Bork, R.,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Waldorp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L., van der Maas, H. &amp; Maris, G. (2018). An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introduction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network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700" kern="100" err="1">
                <a:solidFill>
                  <a:srgbClr val="1F3864"/>
                </a:solidFill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sychometrics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Relating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Ising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network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models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item response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theory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models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nl-NL" sz="1700" i="1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Multivariate </a:t>
            </a:r>
            <a:r>
              <a:rPr lang="nl-NL" sz="1700" i="1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Behavioral</a:t>
            </a:r>
            <a:r>
              <a:rPr lang="nl-NL" sz="1700" i="1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Research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nl-NL" sz="1700" i="1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53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15-35.</a:t>
            </a:r>
            <a:endParaRPr lang="en-NL" sz="1700" kern="100">
              <a:solidFill>
                <a:srgbClr val="1F3864"/>
              </a:solidFill>
              <a:effectLst/>
              <a:latin typeface="Helvetica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55600" indent="-317500" algn="just"/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L" sz="1700" kern="100">
              <a:solidFill>
                <a:srgbClr val="1F3864"/>
              </a:solidFill>
              <a:effectLst/>
              <a:latin typeface="Helvetica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55600" indent="-317500" algn="just"/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Marsman, M., &amp;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Rhemtulla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M. (2022).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Guest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Editors’ </a:t>
            </a:r>
            <a:r>
              <a:rPr lang="nl-NL" sz="1700" kern="100" err="1">
                <a:solidFill>
                  <a:srgbClr val="1F3864"/>
                </a:solidFill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ntroduction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special </a:t>
            </a:r>
            <a:r>
              <a:rPr lang="nl-NL" sz="1700" kern="100">
                <a:solidFill>
                  <a:srgbClr val="1F3864"/>
                </a:solidFill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ssue “Network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Psychometrics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in Action”: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Methodological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700" kern="100" err="1">
                <a:solidFill>
                  <a:srgbClr val="1F3864"/>
                </a:solidFill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nnovations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700" kern="100" err="1">
                <a:solidFill>
                  <a:srgbClr val="1F3864"/>
                </a:solidFill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nspired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by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700" kern="100" err="1">
                <a:solidFill>
                  <a:srgbClr val="1F3864"/>
                </a:solidFill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e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mpirical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700" kern="100" err="1">
                <a:solidFill>
                  <a:srgbClr val="1F3864"/>
                </a:solidFill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nl-NL" sz="1700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roblems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nl-NL" sz="1700" i="1" kern="100" err="1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Psychometrika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nl-NL" sz="1700" i="1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87</a:t>
            </a:r>
            <a:r>
              <a:rPr lang="nl-NL" sz="1700" kern="100">
                <a:solidFill>
                  <a:srgbClr val="1F3864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1-11.</a:t>
            </a:r>
          </a:p>
          <a:p>
            <a:pPr marL="355600" indent="-317500" algn="just"/>
            <a:endParaRPr lang="en-NL" sz="1700" kern="100">
              <a:solidFill>
                <a:srgbClr val="1F3864"/>
              </a:solidFill>
              <a:effectLst/>
              <a:latin typeface="Helvetica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55600" indent="-317500"/>
            <a:r>
              <a:rPr lang="en-GB" sz="1700" b="0" i="0" err="1">
                <a:solidFill>
                  <a:srgbClr val="1F3864"/>
                </a:solidFill>
                <a:effectLst/>
                <a:latin typeface="Helvetica" pitchFamily="2" charset="0"/>
              </a:rPr>
              <a:t>Waldorp</a:t>
            </a:r>
            <a:r>
              <a:rPr lang="en-GB" sz="1700" b="0" i="0">
                <a:solidFill>
                  <a:srgbClr val="1F3864"/>
                </a:solidFill>
                <a:effectLst/>
                <a:latin typeface="Helvetica" pitchFamily="2" charset="0"/>
              </a:rPr>
              <a:t>, L. J., &amp; </a:t>
            </a:r>
            <a:r>
              <a:rPr lang="en-GB" sz="1700" i="0" err="1">
                <a:solidFill>
                  <a:srgbClr val="1F3864"/>
                </a:solidFill>
                <a:effectLst/>
                <a:latin typeface="Helvetica" pitchFamily="2" charset="0"/>
              </a:rPr>
              <a:t>Marsman</a:t>
            </a:r>
            <a:r>
              <a:rPr lang="en-GB" sz="1700" i="0">
                <a:solidFill>
                  <a:srgbClr val="1F3864"/>
                </a:solidFill>
                <a:effectLst/>
                <a:latin typeface="Helvetica" pitchFamily="2" charset="0"/>
              </a:rPr>
              <a:t>, M. </a:t>
            </a:r>
            <a:r>
              <a:rPr lang="en-GB" sz="1700" b="0" i="0">
                <a:solidFill>
                  <a:srgbClr val="1F3864"/>
                </a:solidFill>
                <a:effectLst/>
                <a:latin typeface="Helvetica" pitchFamily="2" charset="0"/>
              </a:rPr>
              <a:t>(2022). </a:t>
            </a:r>
            <a:r>
              <a:rPr lang="en-GB" sz="1700" b="0" i="0" strike="noStrike">
                <a:solidFill>
                  <a:srgbClr val="1F3864"/>
                </a:solidFill>
                <a:effectLst/>
                <a:latin typeface="Helvetica" pitchFamily="2" charset="0"/>
              </a:rPr>
              <a:t>Relations between </a:t>
            </a:r>
            <a:r>
              <a:rPr lang="en-GB" sz="1700">
                <a:solidFill>
                  <a:srgbClr val="1F3864"/>
                </a:solidFill>
                <a:latin typeface="Helvetica" pitchFamily="2" charset="0"/>
              </a:rPr>
              <a:t>n</a:t>
            </a:r>
            <a:r>
              <a:rPr lang="en-GB" sz="1700" b="0" i="0" strike="noStrike">
                <a:solidFill>
                  <a:srgbClr val="1F3864"/>
                </a:solidFill>
                <a:effectLst/>
                <a:latin typeface="Helvetica" pitchFamily="2" charset="0"/>
              </a:rPr>
              <a:t>etworks, regression, partial </a:t>
            </a:r>
            <a:r>
              <a:rPr lang="en-GB" sz="1700">
                <a:solidFill>
                  <a:srgbClr val="1F3864"/>
                </a:solidFill>
                <a:latin typeface="Helvetica" pitchFamily="2" charset="0"/>
              </a:rPr>
              <a:t>c</a:t>
            </a:r>
            <a:r>
              <a:rPr lang="en-GB" sz="1700" b="0" i="0" strike="noStrike">
                <a:solidFill>
                  <a:srgbClr val="1F3864"/>
                </a:solidFill>
                <a:effectLst/>
                <a:latin typeface="Helvetica" pitchFamily="2" charset="0"/>
              </a:rPr>
              <a:t>orrelation, and latent variable </a:t>
            </a:r>
            <a:r>
              <a:rPr lang="en-GB" sz="1700">
                <a:solidFill>
                  <a:srgbClr val="1F3864"/>
                </a:solidFill>
                <a:latin typeface="Helvetica" pitchFamily="2" charset="0"/>
              </a:rPr>
              <a:t>m</a:t>
            </a:r>
            <a:r>
              <a:rPr lang="en-GB" sz="1700" b="0" i="0" strike="noStrike">
                <a:solidFill>
                  <a:srgbClr val="1F3864"/>
                </a:solidFill>
                <a:effectLst/>
                <a:latin typeface="Helvetica" pitchFamily="2" charset="0"/>
              </a:rPr>
              <a:t>odels</a:t>
            </a:r>
            <a:r>
              <a:rPr lang="en-GB" sz="1700" b="0" i="0">
                <a:solidFill>
                  <a:srgbClr val="1F3864"/>
                </a:solidFill>
                <a:effectLst/>
                <a:latin typeface="Helvetica" pitchFamily="2" charset="0"/>
              </a:rPr>
              <a:t>. </a:t>
            </a:r>
            <a:r>
              <a:rPr lang="en-GB" sz="1700" b="0" i="1">
                <a:solidFill>
                  <a:srgbClr val="1F3864"/>
                </a:solidFill>
                <a:effectLst/>
                <a:latin typeface="Helvetica" pitchFamily="2" charset="0"/>
              </a:rPr>
              <a:t>Multivariate </a:t>
            </a:r>
            <a:r>
              <a:rPr lang="en-GB" sz="1700" b="0" i="1" err="1">
                <a:solidFill>
                  <a:srgbClr val="1F3864"/>
                </a:solidFill>
                <a:effectLst/>
                <a:latin typeface="Helvetica" pitchFamily="2" charset="0"/>
              </a:rPr>
              <a:t>Behavioral</a:t>
            </a:r>
            <a:r>
              <a:rPr lang="en-GB" sz="1700" b="0" i="1">
                <a:solidFill>
                  <a:srgbClr val="1F3864"/>
                </a:solidFill>
                <a:effectLst/>
                <a:latin typeface="Helvetica" pitchFamily="2" charset="0"/>
              </a:rPr>
              <a:t> Research, 57</a:t>
            </a:r>
            <a:r>
              <a:rPr lang="en-GB" sz="1700" b="0" i="0">
                <a:solidFill>
                  <a:srgbClr val="1F3864"/>
                </a:solidFill>
                <a:effectLst/>
                <a:latin typeface="Helvetica" pitchFamily="2" charset="0"/>
              </a:rPr>
              <a:t>, 994-1006.</a:t>
            </a:r>
            <a:endParaRPr lang="en-US" sz="1700">
              <a:solidFill>
                <a:srgbClr val="1F3864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367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1E15D-6607-F857-0498-308E4D4A9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05A3E-6A5A-F028-5998-B99DAE538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2063428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History (What is </a:t>
            </a:r>
            <a:r>
              <a:rPr lang="en-US" b="1">
                <a:solidFill>
                  <a:srgbClr val="1F3864"/>
                </a:solidFill>
                <a:latin typeface="Helvetica" pitchFamily="2" charset="0"/>
              </a:rPr>
              <a:t>network</a:t>
            </a:r>
            <a:r>
              <a:rPr lang="en-US">
                <a:solidFill>
                  <a:srgbClr val="1F3864"/>
                </a:solidFill>
                <a:latin typeface="Helvetica" pitchFamily="2" charset="0"/>
              </a:rPr>
              <a:t> psychometrics?)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977D56-EDCF-4960-12C3-38FEB68CD8E0}"/>
              </a:ext>
            </a:extLst>
          </p:cNvPr>
          <p:cNvGrpSpPr>
            <a:grpSpLocks noChangeAspect="1"/>
          </p:cNvGrpSpPr>
          <p:nvPr/>
        </p:nvGrpSpPr>
        <p:grpSpPr>
          <a:xfrm>
            <a:off x="1191260" y="1770535"/>
            <a:ext cx="630101" cy="720000"/>
            <a:chOff x="212765" y="2183309"/>
            <a:chExt cx="2855889" cy="326333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4A57019-B271-999F-8457-0281E8138B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765" y="3328977"/>
              <a:ext cx="1044000" cy="10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tx1"/>
                  </a:solidFill>
                </a:rPr>
                <a:t>θ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0E18EE-01C9-1552-B8C0-2C80CDF166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2183309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8097F2-9284-20A5-E48B-BE6BEABAF4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3328977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24C7637-2BF5-63C3-C498-9BC18E432D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4474645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CD647B4-7F5F-22E2-9D56-097533311A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6765" y="2764971"/>
              <a:ext cx="757092" cy="75399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0EC5F07-643B-01FC-8423-2684A6F4F7DE}"/>
                </a:ext>
              </a:extLst>
            </p:cNvPr>
            <p:cNvCxnSpPr>
              <a:cxnSpLocks/>
            </p:cNvCxnSpPr>
            <p:nvPr/>
          </p:nvCxnSpPr>
          <p:spPr>
            <a:xfrm>
              <a:off x="1326688" y="3834660"/>
              <a:ext cx="610969" cy="16317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80190E9-E3D2-AD80-FDC2-758EF392DE6C}"/>
                </a:ext>
              </a:extLst>
            </p:cNvPr>
            <p:cNvCxnSpPr>
              <a:cxnSpLocks/>
            </p:cNvCxnSpPr>
            <p:nvPr/>
          </p:nvCxnSpPr>
          <p:spPr>
            <a:xfrm>
              <a:off x="1242911" y="4224367"/>
              <a:ext cx="715866" cy="747026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81C5584-5AB5-0105-DFBD-4B8847125CA5}"/>
              </a:ext>
            </a:extLst>
          </p:cNvPr>
          <p:cNvSpPr txBox="1"/>
          <p:nvPr/>
        </p:nvSpPr>
        <p:spPr>
          <a:xfrm>
            <a:off x="5398211" y="1921271"/>
            <a:ext cx="471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Network </a:t>
            </a:r>
            <a:r>
              <a:rPr lang="en-US" sz="2400" b="1">
                <a:solidFill>
                  <a:srgbClr val="1F3864"/>
                </a:solidFill>
                <a:latin typeface="Helvetica" pitchFamily="2" charset="0"/>
              </a:rPr>
              <a:t>modeling</a:t>
            </a:r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 in psychology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4A6AB6-4FF3-3318-136D-279D9A862097}"/>
              </a:ext>
            </a:extLst>
          </p:cNvPr>
          <p:cNvGrpSpPr>
            <a:grpSpLocks noChangeAspect="1"/>
          </p:cNvGrpSpPr>
          <p:nvPr/>
        </p:nvGrpSpPr>
        <p:grpSpPr>
          <a:xfrm>
            <a:off x="2623162" y="1778476"/>
            <a:ext cx="893246" cy="720000"/>
            <a:chOff x="8118476" y="2947881"/>
            <a:chExt cx="1614480" cy="130207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B9C6CEB-54B5-AF08-CFEB-D1A15869BF4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476" y="2947881"/>
              <a:ext cx="1614480" cy="1302072"/>
              <a:chOff x="1380010" y="2377136"/>
              <a:chExt cx="2070187" cy="166959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7829ECC-B94B-AC48-75B9-20A4E6CE8C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80010" y="3243864"/>
                <a:ext cx="553938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05E0557-79BC-CB49-F114-C1B6257E9F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67992" y="2377136"/>
                <a:ext cx="553936" cy="5539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BA7945A-FFA9-07C2-148B-1DD6F097C9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6261" y="3492794"/>
                <a:ext cx="553936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A11B7CC-6CE3-0FDC-2DFA-5EB45BA54291}"/>
                </a:ext>
              </a:extLst>
            </p:cNvPr>
            <p:cNvCxnSpPr>
              <a:cxnSpLocks/>
            </p:cNvCxnSpPr>
            <p:nvPr/>
          </p:nvCxnSpPr>
          <p:spPr>
            <a:xfrm>
              <a:off x="9154165" y="3209441"/>
              <a:ext cx="362792" cy="5609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D3FAF9C-D5E0-DAFC-037B-25BFDD8A0A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071" y="3819110"/>
              <a:ext cx="681391" cy="210681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F75A69A-1671-BFD1-9664-6E7F719481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074" y="3163881"/>
              <a:ext cx="297998" cy="4120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3F71D41-C772-EBF0-11BD-F246B837B6DE}"/>
              </a:ext>
            </a:extLst>
          </p:cNvPr>
          <p:cNvCxnSpPr>
            <a:cxnSpLocks/>
          </p:cNvCxnSpPr>
          <p:nvPr/>
        </p:nvCxnSpPr>
        <p:spPr>
          <a:xfrm>
            <a:off x="2015832" y="2152246"/>
            <a:ext cx="390767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3DC452A-E450-552C-0DB1-25F50BF13B38}"/>
              </a:ext>
            </a:extLst>
          </p:cNvPr>
          <p:cNvSpPr txBox="1"/>
          <p:nvPr/>
        </p:nvSpPr>
        <p:spPr>
          <a:xfrm>
            <a:off x="5398211" y="3318182"/>
            <a:ext cx="4429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Network </a:t>
            </a:r>
            <a:r>
              <a:rPr lang="en-US" sz="2400" b="1">
                <a:solidFill>
                  <a:srgbClr val="1F3864"/>
                </a:solidFill>
                <a:latin typeface="Helvetica" pitchFamily="2" charset="0"/>
              </a:rPr>
              <a:t>models</a:t>
            </a:r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 in psychology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B675419-B40E-8C47-473E-81B8EDD61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46" y="3279014"/>
            <a:ext cx="3984431" cy="5400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40397AC-E1FF-D707-30EB-4AFFC6779F94}"/>
              </a:ext>
            </a:extLst>
          </p:cNvPr>
          <p:cNvSpPr txBox="1"/>
          <p:nvPr/>
        </p:nvSpPr>
        <p:spPr>
          <a:xfrm>
            <a:off x="5398211" y="4715093"/>
            <a:ext cx="456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Network </a:t>
            </a:r>
            <a:r>
              <a:rPr lang="en-US" sz="2400" b="1">
                <a:solidFill>
                  <a:srgbClr val="1F3864"/>
                </a:solidFill>
                <a:latin typeface="Helvetica" pitchFamily="2" charset="0"/>
              </a:rPr>
              <a:t>analysis</a:t>
            </a:r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 in psychology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B2FF1E68-DBB3-7A2C-0453-34C5EAC1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715" y="4306588"/>
            <a:ext cx="11430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5BF5075-6102-7C27-D2C0-A0B8475ECD66}"/>
              </a:ext>
            </a:extLst>
          </p:cNvPr>
          <p:cNvSpPr/>
          <p:nvPr/>
        </p:nvSpPr>
        <p:spPr>
          <a:xfrm>
            <a:off x="-749808" y="2498476"/>
            <a:ext cx="15343632" cy="498131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68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F4A8D-0E94-B754-A567-4DE86972B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6599-227B-64E2-DCB3-FA26D0DB6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2063428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History (What is </a:t>
            </a:r>
            <a:r>
              <a:rPr lang="en-US" b="1">
                <a:solidFill>
                  <a:srgbClr val="1F3864"/>
                </a:solidFill>
                <a:latin typeface="Helvetica" pitchFamily="2" charset="0"/>
              </a:rPr>
              <a:t>network</a:t>
            </a:r>
            <a:r>
              <a:rPr lang="en-US">
                <a:solidFill>
                  <a:srgbClr val="1F3864"/>
                </a:solidFill>
                <a:latin typeface="Helvetica" pitchFamily="2" charset="0"/>
              </a:rPr>
              <a:t> psychometrics?)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86A7BF-9081-2C9C-D57C-309389E6D399}"/>
              </a:ext>
            </a:extLst>
          </p:cNvPr>
          <p:cNvGrpSpPr>
            <a:grpSpLocks noChangeAspect="1"/>
          </p:cNvGrpSpPr>
          <p:nvPr/>
        </p:nvGrpSpPr>
        <p:grpSpPr>
          <a:xfrm>
            <a:off x="1191260" y="1770535"/>
            <a:ext cx="630101" cy="720000"/>
            <a:chOff x="212765" y="2183309"/>
            <a:chExt cx="2855889" cy="326333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122547-E193-97EC-92C3-EEA757283B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765" y="3328977"/>
              <a:ext cx="1044000" cy="10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tx1"/>
                  </a:solidFill>
                </a:rPr>
                <a:t>θ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A6955-6DC4-687D-F535-5A9513C295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2183309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00D3E9-A4CE-87AD-6D9F-C5A4FBC15D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3328977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974585-0309-8BD7-37D4-028ECE5E7D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4474645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8A65B0B-C630-A576-0FAE-2A9707F09F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6765" y="2764971"/>
              <a:ext cx="757092" cy="75399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518B9BC-4CD5-565D-4A17-8C1D2F72D64D}"/>
                </a:ext>
              </a:extLst>
            </p:cNvPr>
            <p:cNvCxnSpPr>
              <a:cxnSpLocks/>
            </p:cNvCxnSpPr>
            <p:nvPr/>
          </p:nvCxnSpPr>
          <p:spPr>
            <a:xfrm>
              <a:off x="1326688" y="3834660"/>
              <a:ext cx="610969" cy="16317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CF7B412-5E86-D9E1-8954-AC08C82A178F}"/>
                </a:ext>
              </a:extLst>
            </p:cNvPr>
            <p:cNvCxnSpPr>
              <a:cxnSpLocks/>
            </p:cNvCxnSpPr>
            <p:nvPr/>
          </p:nvCxnSpPr>
          <p:spPr>
            <a:xfrm>
              <a:off x="1242911" y="4224367"/>
              <a:ext cx="715866" cy="747026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A3707DF-6A7A-68C1-F1EB-BD009EEC5823}"/>
              </a:ext>
            </a:extLst>
          </p:cNvPr>
          <p:cNvSpPr txBox="1"/>
          <p:nvPr/>
        </p:nvSpPr>
        <p:spPr>
          <a:xfrm>
            <a:off x="5398211" y="1921271"/>
            <a:ext cx="471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Network </a:t>
            </a:r>
            <a:r>
              <a:rPr lang="en-US" sz="2400" b="1">
                <a:solidFill>
                  <a:srgbClr val="1F3864"/>
                </a:solidFill>
                <a:latin typeface="Helvetica" pitchFamily="2" charset="0"/>
              </a:rPr>
              <a:t>modeling</a:t>
            </a:r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 in psychology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77A4540-CA76-9496-6854-A123999BB339}"/>
              </a:ext>
            </a:extLst>
          </p:cNvPr>
          <p:cNvGrpSpPr>
            <a:grpSpLocks noChangeAspect="1"/>
          </p:cNvGrpSpPr>
          <p:nvPr/>
        </p:nvGrpSpPr>
        <p:grpSpPr>
          <a:xfrm>
            <a:off x="2623162" y="1778476"/>
            <a:ext cx="893246" cy="720000"/>
            <a:chOff x="8118476" y="2947881"/>
            <a:chExt cx="1614480" cy="130207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CB80B8-E0BD-32D1-F5AD-37090A64CA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476" y="2947881"/>
              <a:ext cx="1614480" cy="1302072"/>
              <a:chOff x="1380010" y="2377136"/>
              <a:chExt cx="2070187" cy="166959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FCE874E-FD12-596D-A79C-6E3917A017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80010" y="3243864"/>
                <a:ext cx="553938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BA4CB6E-AAE4-FB30-D1AF-9ABC499C98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67992" y="2377136"/>
                <a:ext cx="553936" cy="5539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3B5E83A-B271-2BBE-A51E-0FD86FF06E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6261" y="3492794"/>
                <a:ext cx="553936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7450BC2-25EF-161D-82AB-46A9958D6CD2}"/>
                </a:ext>
              </a:extLst>
            </p:cNvPr>
            <p:cNvCxnSpPr>
              <a:cxnSpLocks/>
            </p:cNvCxnSpPr>
            <p:nvPr/>
          </p:nvCxnSpPr>
          <p:spPr>
            <a:xfrm>
              <a:off x="9154165" y="3209441"/>
              <a:ext cx="362792" cy="5609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65B462-35FF-0D6E-A00C-A37F1C3C5E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071" y="3819110"/>
              <a:ext cx="681391" cy="210681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F0A7025-DE40-F60C-C903-B5F09168EA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074" y="3163881"/>
              <a:ext cx="297998" cy="4120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0207F0-B542-19D2-5031-A42A679F3BB3}"/>
              </a:ext>
            </a:extLst>
          </p:cNvPr>
          <p:cNvCxnSpPr>
            <a:cxnSpLocks/>
          </p:cNvCxnSpPr>
          <p:nvPr/>
        </p:nvCxnSpPr>
        <p:spPr>
          <a:xfrm>
            <a:off x="2015832" y="2152246"/>
            <a:ext cx="390767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D4B32D0-81C5-7271-3618-7312EAF723D8}"/>
              </a:ext>
            </a:extLst>
          </p:cNvPr>
          <p:cNvSpPr txBox="1"/>
          <p:nvPr/>
        </p:nvSpPr>
        <p:spPr>
          <a:xfrm>
            <a:off x="5398211" y="3318182"/>
            <a:ext cx="4429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Network </a:t>
            </a:r>
            <a:r>
              <a:rPr lang="en-US" sz="2400" b="1">
                <a:solidFill>
                  <a:srgbClr val="1F3864"/>
                </a:solidFill>
                <a:latin typeface="Helvetica" pitchFamily="2" charset="0"/>
              </a:rPr>
              <a:t>models</a:t>
            </a:r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 in psychology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A0E8456-0C73-AF45-F5F1-212AB981F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46" y="3279014"/>
            <a:ext cx="3984431" cy="5400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79CE24D-27F0-B1B3-22B7-123A4A6023AA}"/>
              </a:ext>
            </a:extLst>
          </p:cNvPr>
          <p:cNvSpPr txBox="1"/>
          <p:nvPr/>
        </p:nvSpPr>
        <p:spPr>
          <a:xfrm>
            <a:off x="5398211" y="4715093"/>
            <a:ext cx="456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Network </a:t>
            </a:r>
            <a:r>
              <a:rPr lang="en-US" sz="2400" b="1">
                <a:solidFill>
                  <a:srgbClr val="1F3864"/>
                </a:solidFill>
                <a:latin typeface="Helvetica" pitchFamily="2" charset="0"/>
              </a:rPr>
              <a:t>analysis</a:t>
            </a:r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 in psychology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9B681975-F5FC-F46A-E52B-6C6AB63A1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715" y="4306588"/>
            <a:ext cx="11430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46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7F250-CDC8-2DC4-DC58-D4012682F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FF34A-8048-5AA4-1121-D18715244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2063428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History (What is </a:t>
            </a:r>
            <a:r>
              <a:rPr lang="en-US" b="1">
                <a:solidFill>
                  <a:srgbClr val="1F3864"/>
                </a:solidFill>
                <a:latin typeface="Helvetica" pitchFamily="2" charset="0"/>
              </a:rPr>
              <a:t>network</a:t>
            </a:r>
            <a:r>
              <a:rPr lang="en-US">
                <a:solidFill>
                  <a:srgbClr val="1F3864"/>
                </a:solidFill>
                <a:latin typeface="Helvetica" pitchFamily="2" charset="0"/>
              </a:rPr>
              <a:t> psychometrics?)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3DDECC-76FA-FD4D-74DB-752E20D40554}"/>
              </a:ext>
            </a:extLst>
          </p:cNvPr>
          <p:cNvGrpSpPr>
            <a:grpSpLocks noChangeAspect="1"/>
          </p:cNvGrpSpPr>
          <p:nvPr/>
        </p:nvGrpSpPr>
        <p:grpSpPr>
          <a:xfrm>
            <a:off x="1191260" y="1770535"/>
            <a:ext cx="630101" cy="720000"/>
            <a:chOff x="212765" y="2183309"/>
            <a:chExt cx="2855889" cy="326333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B7F4A90-7A00-E490-0A52-B813A29767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765" y="3328977"/>
              <a:ext cx="1044000" cy="10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tx1"/>
                  </a:solidFill>
                </a:rPr>
                <a:t>θ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6D40AF-8CE0-720E-14D0-EE8BA6AFA8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2183309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B455E7-D19D-E462-B6F8-48ADFF49C1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3328977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B0A13A-2686-9190-FBB8-B04E3A5664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4474645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07C65FF-F4CD-C7B6-613D-5E3F93CF1A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6765" y="2764971"/>
              <a:ext cx="757092" cy="75399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93C49EB-27F3-711A-2AB8-E1DAE2CEC2E5}"/>
                </a:ext>
              </a:extLst>
            </p:cNvPr>
            <p:cNvCxnSpPr>
              <a:cxnSpLocks/>
            </p:cNvCxnSpPr>
            <p:nvPr/>
          </p:nvCxnSpPr>
          <p:spPr>
            <a:xfrm>
              <a:off x="1326688" y="3834660"/>
              <a:ext cx="610969" cy="16317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608D23F-A3C9-D3FB-E7C8-13F68E70C736}"/>
                </a:ext>
              </a:extLst>
            </p:cNvPr>
            <p:cNvCxnSpPr>
              <a:cxnSpLocks/>
            </p:cNvCxnSpPr>
            <p:nvPr/>
          </p:nvCxnSpPr>
          <p:spPr>
            <a:xfrm>
              <a:off x="1242911" y="4224367"/>
              <a:ext cx="715866" cy="747026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4CF814F-E604-9FE2-A3EF-427424BDFD8F}"/>
              </a:ext>
            </a:extLst>
          </p:cNvPr>
          <p:cNvSpPr txBox="1"/>
          <p:nvPr/>
        </p:nvSpPr>
        <p:spPr>
          <a:xfrm>
            <a:off x="5398211" y="1921271"/>
            <a:ext cx="471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Network </a:t>
            </a:r>
            <a:r>
              <a:rPr lang="en-US" sz="2400" b="1">
                <a:solidFill>
                  <a:srgbClr val="1F3864"/>
                </a:solidFill>
                <a:latin typeface="Helvetica" pitchFamily="2" charset="0"/>
              </a:rPr>
              <a:t>modeling</a:t>
            </a:r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 in psychology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82CA83C-03F0-E3E2-8B9F-2AA666514818}"/>
              </a:ext>
            </a:extLst>
          </p:cNvPr>
          <p:cNvGrpSpPr>
            <a:grpSpLocks noChangeAspect="1"/>
          </p:cNvGrpSpPr>
          <p:nvPr/>
        </p:nvGrpSpPr>
        <p:grpSpPr>
          <a:xfrm>
            <a:off x="2623162" y="1778476"/>
            <a:ext cx="893246" cy="720000"/>
            <a:chOff x="8118476" y="2947881"/>
            <a:chExt cx="1614480" cy="130207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DE2F488-F3F5-FFCF-1495-BDF738AF37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476" y="2947881"/>
              <a:ext cx="1614480" cy="1302072"/>
              <a:chOff x="1380010" y="2377136"/>
              <a:chExt cx="2070187" cy="166959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2BF9ED5-1C16-61B5-F782-AA7C5935A2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80010" y="3243864"/>
                <a:ext cx="553938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A200D1C-1805-720F-2DED-C28F236431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67992" y="2377136"/>
                <a:ext cx="553936" cy="5539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7A2BF04-8C13-2D77-2278-14D1ACA9CF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6261" y="3492794"/>
                <a:ext cx="553936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E705FCA-EAF0-DC96-E824-8D4505E6B35D}"/>
                </a:ext>
              </a:extLst>
            </p:cNvPr>
            <p:cNvCxnSpPr>
              <a:cxnSpLocks/>
            </p:cNvCxnSpPr>
            <p:nvPr/>
          </p:nvCxnSpPr>
          <p:spPr>
            <a:xfrm>
              <a:off x="9154165" y="3209441"/>
              <a:ext cx="362792" cy="5609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ACBEE01-AF47-385E-9473-CB2EC7ACC3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071" y="3819110"/>
              <a:ext cx="681391" cy="210681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53DB580-4F0E-E846-9B16-9A21CCEC0B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074" y="3163881"/>
              <a:ext cx="297998" cy="4120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8C42BF8-021F-0A69-5D92-1EF6CB775DA3}"/>
              </a:ext>
            </a:extLst>
          </p:cNvPr>
          <p:cNvCxnSpPr>
            <a:cxnSpLocks/>
          </p:cNvCxnSpPr>
          <p:nvPr/>
        </p:nvCxnSpPr>
        <p:spPr>
          <a:xfrm>
            <a:off x="2015832" y="2152246"/>
            <a:ext cx="390767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C5DEFC3-2C7D-9A8D-8750-D357D6453C1A}"/>
              </a:ext>
            </a:extLst>
          </p:cNvPr>
          <p:cNvSpPr txBox="1"/>
          <p:nvPr/>
        </p:nvSpPr>
        <p:spPr>
          <a:xfrm>
            <a:off x="5398211" y="3318182"/>
            <a:ext cx="4429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Network </a:t>
            </a:r>
            <a:r>
              <a:rPr lang="en-US" sz="2400" b="1">
                <a:solidFill>
                  <a:srgbClr val="1F3864"/>
                </a:solidFill>
                <a:latin typeface="Helvetica" pitchFamily="2" charset="0"/>
              </a:rPr>
              <a:t>models</a:t>
            </a:r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 in psychology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5C7D5B6-56E3-ECC9-2952-C02E79A5E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46" y="3279014"/>
            <a:ext cx="3984431" cy="5400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B0AF7D7-F9C4-9433-79E7-AE54EF3D8522}"/>
              </a:ext>
            </a:extLst>
          </p:cNvPr>
          <p:cNvSpPr txBox="1"/>
          <p:nvPr/>
        </p:nvSpPr>
        <p:spPr>
          <a:xfrm>
            <a:off x="5398211" y="4715093"/>
            <a:ext cx="456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Network </a:t>
            </a:r>
            <a:r>
              <a:rPr lang="en-US" sz="2400" b="1">
                <a:solidFill>
                  <a:srgbClr val="1F3864"/>
                </a:solidFill>
                <a:latin typeface="Helvetica" pitchFamily="2" charset="0"/>
              </a:rPr>
              <a:t>analysis</a:t>
            </a:r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 in psychology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25C20E0E-4B25-007C-BBC3-0A1444497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715" y="4306588"/>
            <a:ext cx="11430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D2F58A3-2B11-8329-20BB-72930ED0FA26}"/>
              </a:ext>
            </a:extLst>
          </p:cNvPr>
          <p:cNvSpPr/>
          <p:nvPr/>
        </p:nvSpPr>
        <p:spPr>
          <a:xfrm>
            <a:off x="-841248" y="4281683"/>
            <a:ext cx="15343632" cy="498131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E47E6C2-968C-1CB4-E64F-516F1DE5DE05}"/>
              </a:ext>
            </a:extLst>
          </p:cNvPr>
          <p:cNvSpPr/>
          <p:nvPr/>
        </p:nvSpPr>
        <p:spPr>
          <a:xfrm>
            <a:off x="-841248" y="1586906"/>
            <a:ext cx="15343632" cy="1325563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93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3DF9B-A560-B38C-A5F7-2AC322764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B435-EFFE-728B-3710-8C8D4198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1666386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Two distinct research designs (and models)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0D6488-E411-2BE4-F8B0-3CF517F30C52}"/>
              </a:ext>
            </a:extLst>
          </p:cNvPr>
          <p:cNvGrpSpPr>
            <a:grpSpLocks noChangeAspect="1"/>
          </p:cNvGrpSpPr>
          <p:nvPr/>
        </p:nvGrpSpPr>
        <p:grpSpPr>
          <a:xfrm>
            <a:off x="2214687" y="2802977"/>
            <a:ext cx="1849982" cy="1491176"/>
            <a:chOff x="8118476" y="2947881"/>
            <a:chExt cx="1614480" cy="130207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774F30F-8F31-4F8C-1196-31728BC045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476" y="2947881"/>
              <a:ext cx="1614480" cy="1302072"/>
              <a:chOff x="1380010" y="2377136"/>
              <a:chExt cx="2070187" cy="166959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081CB70-C68A-C374-88C4-6D465F8A0A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80010" y="3243864"/>
                <a:ext cx="553938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6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600" baseline="-25000">
                    <a:solidFill>
                      <a:schemeClr val="accent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BC56B60-3B86-72F6-81C1-C54D4F8AD8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67992" y="2377136"/>
                <a:ext cx="553936" cy="5539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6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600" baseline="-25000">
                    <a:solidFill>
                      <a:schemeClr val="accent1">
                        <a:lumMod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D5F6A11-62AA-3649-D26C-CA6531B7D0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6261" y="3492794"/>
                <a:ext cx="553936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6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600" baseline="-25000">
                    <a:solidFill>
                      <a:schemeClr val="accent1">
                        <a:lumMod val="50000"/>
                      </a:schemeClr>
                    </a:solidFill>
                  </a:rPr>
                  <a:t>3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611BE36-0BFD-29B8-D78A-65CD57D422CA}"/>
                </a:ext>
              </a:extLst>
            </p:cNvPr>
            <p:cNvCxnSpPr>
              <a:cxnSpLocks/>
            </p:cNvCxnSpPr>
            <p:nvPr/>
          </p:nvCxnSpPr>
          <p:spPr>
            <a:xfrm>
              <a:off x="9154165" y="3209441"/>
              <a:ext cx="362792" cy="5609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3CE61B8-9339-820A-13E4-DC098F25B2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071" y="3819110"/>
              <a:ext cx="681391" cy="210681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FADAF81-A32C-6BFA-03E0-3C4703705B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074" y="3163881"/>
              <a:ext cx="297998" cy="4120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2394334-0593-410F-160A-AC033E153BF1}"/>
              </a:ext>
            </a:extLst>
          </p:cNvPr>
          <p:cNvSpPr txBox="1"/>
          <p:nvPr/>
        </p:nvSpPr>
        <p:spPr>
          <a:xfrm>
            <a:off x="2011640" y="1850335"/>
            <a:ext cx="2130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1F3864"/>
                </a:solidFill>
                <a:latin typeface="Helvetica" pitchFamily="2" charset="0"/>
              </a:rPr>
              <a:t>Cross-sectional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1B20F1-F544-6EDC-0AAF-2954F2CA414E}"/>
              </a:ext>
            </a:extLst>
          </p:cNvPr>
          <p:cNvSpPr>
            <a:spLocks noChangeAspect="1"/>
          </p:cNvSpPr>
          <p:nvPr/>
        </p:nvSpPr>
        <p:spPr>
          <a:xfrm>
            <a:off x="6281249" y="2934533"/>
            <a:ext cx="495714" cy="4957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accent1">
                    <a:lumMod val="50000"/>
                  </a:schemeClr>
                </a:solidFill>
              </a:rPr>
              <a:t>X</a:t>
            </a:r>
            <a:r>
              <a:rPr lang="en-NL" sz="1600" baseline="-2500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4CFAD6-E5F0-1A12-A29D-37B15199F863}"/>
              </a:ext>
            </a:extLst>
          </p:cNvPr>
          <p:cNvSpPr>
            <a:spLocks noChangeAspect="1"/>
          </p:cNvSpPr>
          <p:nvPr/>
        </p:nvSpPr>
        <p:spPr>
          <a:xfrm>
            <a:off x="6281249" y="3518818"/>
            <a:ext cx="495714" cy="4957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accent1">
                    <a:lumMod val="50000"/>
                  </a:schemeClr>
                </a:solidFill>
              </a:rPr>
              <a:t>Y</a:t>
            </a:r>
            <a:r>
              <a:rPr lang="en-NL" sz="1600" baseline="-2500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5CE37-B870-6515-B535-9C23157709DC}"/>
              </a:ext>
            </a:extLst>
          </p:cNvPr>
          <p:cNvCxnSpPr>
            <a:cxnSpLocks/>
          </p:cNvCxnSpPr>
          <p:nvPr/>
        </p:nvCxnSpPr>
        <p:spPr>
          <a:xfrm>
            <a:off x="6894960" y="3187838"/>
            <a:ext cx="446793" cy="0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97C486-E32E-A9DF-07D2-7094C3BFAB76}"/>
              </a:ext>
            </a:extLst>
          </p:cNvPr>
          <p:cNvCxnSpPr>
            <a:cxnSpLocks/>
          </p:cNvCxnSpPr>
          <p:nvPr/>
        </p:nvCxnSpPr>
        <p:spPr>
          <a:xfrm>
            <a:off x="6894960" y="3766675"/>
            <a:ext cx="446793" cy="0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46D62E-091F-C068-8796-299610EBE7D3}"/>
              </a:ext>
            </a:extLst>
          </p:cNvPr>
          <p:cNvCxnSpPr>
            <a:cxnSpLocks/>
          </p:cNvCxnSpPr>
          <p:nvPr/>
        </p:nvCxnSpPr>
        <p:spPr>
          <a:xfrm>
            <a:off x="6894960" y="3182390"/>
            <a:ext cx="446793" cy="493564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7297ED-FC97-E5F7-041B-9AFA513A5550}"/>
              </a:ext>
            </a:extLst>
          </p:cNvPr>
          <p:cNvCxnSpPr>
            <a:cxnSpLocks/>
          </p:cNvCxnSpPr>
          <p:nvPr/>
        </p:nvCxnSpPr>
        <p:spPr>
          <a:xfrm flipV="1">
            <a:off x="6894960" y="3316006"/>
            <a:ext cx="446793" cy="461562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9A7F40B-7667-8C10-88F8-ABD5AE01D312}"/>
              </a:ext>
            </a:extLst>
          </p:cNvPr>
          <p:cNvSpPr>
            <a:spLocks noChangeAspect="1"/>
          </p:cNvSpPr>
          <p:nvPr/>
        </p:nvSpPr>
        <p:spPr>
          <a:xfrm>
            <a:off x="7459752" y="2934533"/>
            <a:ext cx="495714" cy="4957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accent1">
                    <a:lumMod val="50000"/>
                  </a:schemeClr>
                </a:solidFill>
              </a:rPr>
              <a:t>X</a:t>
            </a:r>
            <a:r>
              <a:rPr lang="en-NL" sz="1600" baseline="-2500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D255F0-78AC-11E6-9B76-873A9B18B2BF}"/>
              </a:ext>
            </a:extLst>
          </p:cNvPr>
          <p:cNvSpPr>
            <a:spLocks noChangeAspect="1"/>
          </p:cNvSpPr>
          <p:nvPr/>
        </p:nvSpPr>
        <p:spPr>
          <a:xfrm>
            <a:off x="7459752" y="3518818"/>
            <a:ext cx="495714" cy="4957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accent1">
                    <a:lumMod val="50000"/>
                  </a:schemeClr>
                </a:solidFill>
              </a:rPr>
              <a:t>Y</a:t>
            </a:r>
            <a:r>
              <a:rPr lang="en-NL" sz="1600" baseline="-2500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623656-0472-5DA5-7A53-6DA88975A71B}"/>
              </a:ext>
            </a:extLst>
          </p:cNvPr>
          <p:cNvSpPr>
            <a:spLocks noChangeAspect="1"/>
          </p:cNvSpPr>
          <p:nvPr/>
        </p:nvSpPr>
        <p:spPr>
          <a:xfrm>
            <a:off x="8638255" y="2934533"/>
            <a:ext cx="495714" cy="4957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accent1">
                    <a:lumMod val="50000"/>
                  </a:schemeClr>
                </a:solidFill>
              </a:rPr>
              <a:t>X</a:t>
            </a:r>
            <a:r>
              <a:rPr lang="en-NL" sz="1600" baseline="-2500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A9B105-56DA-536F-CE72-481FAFAC005D}"/>
              </a:ext>
            </a:extLst>
          </p:cNvPr>
          <p:cNvSpPr>
            <a:spLocks noChangeAspect="1"/>
          </p:cNvSpPr>
          <p:nvPr/>
        </p:nvSpPr>
        <p:spPr>
          <a:xfrm>
            <a:off x="8638255" y="3518818"/>
            <a:ext cx="495714" cy="4957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accent1">
                    <a:lumMod val="50000"/>
                  </a:schemeClr>
                </a:solidFill>
              </a:rPr>
              <a:t>Y</a:t>
            </a:r>
            <a:r>
              <a:rPr lang="en-NL" sz="1600" baseline="-2500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24AC9A-3474-C03F-8954-52DF40833866}"/>
              </a:ext>
            </a:extLst>
          </p:cNvPr>
          <p:cNvCxnSpPr>
            <a:cxnSpLocks/>
          </p:cNvCxnSpPr>
          <p:nvPr/>
        </p:nvCxnSpPr>
        <p:spPr>
          <a:xfrm>
            <a:off x="8055963" y="3183465"/>
            <a:ext cx="446793" cy="0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90B0974-E0A8-C513-F61D-CF88313936E0}"/>
              </a:ext>
            </a:extLst>
          </p:cNvPr>
          <p:cNvCxnSpPr>
            <a:cxnSpLocks/>
          </p:cNvCxnSpPr>
          <p:nvPr/>
        </p:nvCxnSpPr>
        <p:spPr>
          <a:xfrm>
            <a:off x="8055963" y="3762302"/>
            <a:ext cx="446793" cy="0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3A562A-EA5C-9419-7E92-AE6D7B4B97D0}"/>
              </a:ext>
            </a:extLst>
          </p:cNvPr>
          <p:cNvCxnSpPr>
            <a:cxnSpLocks/>
          </p:cNvCxnSpPr>
          <p:nvPr/>
        </p:nvCxnSpPr>
        <p:spPr>
          <a:xfrm>
            <a:off x="8055963" y="3178017"/>
            <a:ext cx="446793" cy="493564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8E44DCB-153B-4EE3-2FC3-8A73BDA9A8CA}"/>
              </a:ext>
            </a:extLst>
          </p:cNvPr>
          <p:cNvCxnSpPr>
            <a:cxnSpLocks/>
          </p:cNvCxnSpPr>
          <p:nvPr/>
        </p:nvCxnSpPr>
        <p:spPr>
          <a:xfrm flipV="1">
            <a:off x="8055963" y="3311633"/>
            <a:ext cx="446793" cy="461562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406F8F0-2C64-0920-3E86-C8B6E4D80436}"/>
              </a:ext>
            </a:extLst>
          </p:cNvPr>
          <p:cNvSpPr txBox="1"/>
          <p:nvPr/>
        </p:nvSpPr>
        <p:spPr>
          <a:xfrm>
            <a:off x="6992945" y="1813720"/>
            <a:ext cx="17075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1F3864"/>
                </a:solidFill>
                <a:latin typeface="Helvetica" pitchFamily="2" charset="0"/>
              </a:rPr>
              <a:t>Longitudinal</a:t>
            </a:r>
          </a:p>
        </p:txBody>
      </p:sp>
    </p:spTree>
    <p:extLst>
      <p:ext uri="{BB962C8B-B14F-4D97-AF65-F5344CB8AC3E}">
        <p14:creationId xmlns:p14="http://schemas.microsoft.com/office/powerpoint/2010/main" val="2368753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3FA2B-5C22-86FC-5F76-BB19BFA3E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3CB4E-218E-AC41-CC75-34921A683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1666386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Two distinct research designs (and models)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795D3B-BBFE-C2BA-A969-9C4E859CD22A}"/>
              </a:ext>
            </a:extLst>
          </p:cNvPr>
          <p:cNvGrpSpPr>
            <a:grpSpLocks noChangeAspect="1"/>
          </p:cNvGrpSpPr>
          <p:nvPr/>
        </p:nvGrpSpPr>
        <p:grpSpPr>
          <a:xfrm>
            <a:off x="2214687" y="2802977"/>
            <a:ext cx="1849982" cy="1491176"/>
            <a:chOff x="8118476" y="2947881"/>
            <a:chExt cx="1614480" cy="130207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A0252F3-CF1A-0CE0-6BC1-D120ACFBA2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476" y="2947881"/>
              <a:ext cx="1614480" cy="1302072"/>
              <a:chOff x="1380010" y="2377136"/>
              <a:chExt cx="2070187" cy="166959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779A38E-1F21-C6AB-0B20-132CCA4E88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80010" y="3243864"/>
                <a:ext cx="553938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6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600" baseline="-25000">
                    <a:solidFill>
                      <a:schemeClr val="accent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45A90C6-C3E9-32BC-3267-1F0BF7A450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67992" y="2377136"/>
                <a:ext cx="553936" cy="5539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6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600" baseline="-25000">
                    <a:solidFill>
                      <a:schemeClr val="accent1">
                        <a:lumMod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41AE7AC-C915-D0C9-1580-A166DE002F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6261" y="3492794"/>
                <a:ext cx="553936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6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600" baseline="-25000">
                    <a:solidFill>
                      <a:schemeClr val="accent1">
                        <a:lumMod val="50000"/>
                      </a:schemeClr>
                    </a:solidFill>
                  </a:rPr>
                  <a:t>3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C9A2D55-4917-2C81-84FD-6AFFA0ECEB59}"/>
                </a:ext>
              </a:extLst>
            </p:cNvPr>
            <p:cNvCxnSpPr>
              <a:cxnSpLocks/>
            </p:cNvCxnSpPr>
            <p:nvPr/>
          </p:nvCxnSpPr>
          <p:spPr>
            <a:xfrm>
              <a:off x="9154165" y="3209441"/>
              <a:ext cx="362792" cy="5609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B226A0B-3D8C-4CE2-7270-76B96C415D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071" y="3819110"/>
              <a:ext cx="681391" cy="210681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984215F-0120-B969-6EEB-40ABB8B6E0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074" y="3163881"/>
              <a:ext cx="297998" cy="4120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A1927D0-7F28-41E5-AD10-97057C873B5B}"/>
              </a:ext>
            </a:extLst>
          </p:cNvPr>
          <p:cNvSpPr txBox="1"/>
          <p:nvPr/>
        </p:nvSpPr>
        <p:spPr>
          <a:xfrm>
            <a:off x="2011640" y="1850335"/>
            <a:ext cx="2130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1F3864"/>
                </a:solidFill>
                <a:latin typeface="Helvetica" pitchFamily="2" charset="0"/>
              </a:rPr>
              <a:t>Cross-sectional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16202C-DFD3-FD79-B2CE-C90CAA766420}"/>
              </a:ext>
            </a:extLst>
          </p:cNvPr>
          <p:cNvSpPr>
            <a:spLocks noChangeAspect="1"/>
          </p:cNvSpPr>
          <p:nvPr/>
        </p:nvSpPr>
        <p:spPr>
          <a:xfrm>
            <a:off x="6281249" y="2934533"/>
            <a:ext cx="495714" cy="4957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accent1">
                    <a:lumMod val="50000"/>
                  </a:schemeClr>
                </a:solidFill>
              </a:rPr>
              <a:t>X</a:t>
            </a:r>
            <a:r>
              <a:rPr lang="en-NL" sz="1600" baseline="-2500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44F4E2-FC80-CEEA-6FFE-BF6F7895FA4B}"/>
              </a:ext>
            </a:extLst>
          </p:cNvPr>
          <p:cNvSpPr>
            <a:spLocks noChangeAspect="1"/>
          </p:cNvSpPr>
          <p:nvPr/>
        </p:nvSpPr>
        <p:spPr>
          <a:xfrm>
            <a:off x="6281249" y="3518818"/>
            <a:ext cx="495714" cy="4957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accent1">
                    <a:lumMod val="50000"/>
                  </a:schemeClr>
                </a:solidFill>
              </a:rPr>
              <a:t>Y</a:t>
            </a:r>
            <a:r>
              <a:rPr lang="en-NL" sz="1600" baseline="-2500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80AADE-D15E-E4C9-B3DE-2AB8DD9C0ABA}"/>
              </a:ext>
            </a:extLst>
          </p:cNvPr>
          <p:cNvCxnSpPr>
            <a:cxnSpLocks/>
          </p:cNvCxnSpPr>
          <p:nvPr/>
        </p:nvCxnSpPr>
        <p:spPr>
          <a:xfrm>
            <a:off x="6894960" y="3187838"/>
            <a:ext cx="446793" cy="0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124095-AD26-04E4-7F96-FEC8803DF808}"/>
              </a:ext>
            </a:extLst>
          </p:cNvPr>
          <p:cNvCxnSpPr>
            <a:cxnSpLocks/>
          </p:cNvCxnSpPr>
          <p:nvPr/>
        </p:nvCxnSpPr>
        <p:spPr>
          <a:xfrm>
            <a:off x="6894960" y="3766675"/>
            <a:ext cx="446793" cy="0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0200B0-C539-EE8F-B09D-7016C6751956}"/>
              </a:ext>
            </a:extLst>
          </p:cNvPr>
          <p:cNvCxnSpPr>
            <a:cxnSpLocks/>
          </p:cNvCxnSpPr>
          <p:nvPr/>
        </p:nvCxnSpPr>
        <p:spPr>
          <a:xfrm>
            <a:off x="6894960" y="3182390"/>
            <a:ext cx="446793" cy="493564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12A89C-B87C-2F74-3FCA-9CD32C99B1D5}"/>
              </a:ext>
            </a:extLst>
          </p:cNvPr>
          <p:cNvCxnSpPr>
            <a:cxnSpLocks/>
          </p:cNvCxnSpPr>
          <p:nvPr/>
        </p:nvCxnSpPr>
        <p:spPr>
          <a:xfrm flipV="1">
            <a:off x="6894960" y="3316006"/>
            <a:ext cx="446793" cy="461562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F0B730E-5262-A414-567B-EB375825F47A}"/>
              </a:ext>
            </a:extLst>
          </p:cNvPr>
          <p:cNvSpPr>
            <a:spLocks noChangeAspect="1"/>
          </p:cNvSpPr>
          <p:nvPr/>
        </p:nvSpPr>
        <p:spPr>
          <a:xfrm>
            <a:off x="7459752" y="2934533"/>
            <a:ext cx="495714" cy="4957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accent1">
                    <a:lumMod val="50000"/>
                  </a:schemeClr>
                </a:solidFill>
              </a:rPr>
              <a:t>X</a:t>
            </a:r>
            <a:r>
              <a:rPr lang="en-NL" sz="1600" baseline="-2500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6FDAC2-B313-7E28-A1F8-4D95CA8766FB}"/>
              </a:ext>
            </a:extLst>
          </p:cNvPr>
          <p:cNvSpPr>
            <a:spLocks noChangeAspect="1"/>
          </p:cNvSpPr>
          <p:nvPr/>
        </p:nvSpPr>
        <p:spPr>
          <a:xfrm>
            <a:off x="7459752" y="3518818"/>
            <a:ext cx="495714" cy="4957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accent1">
                    <a:lumMod val="50000"/>
                  </a:schemeClr>
                </a:solidFill>
              </a:rPr>
              <a:t>Y</a:t>
            </a:r>
            <a:r>
              <a:rPr lang="en-NL" sz="1600" baseline="-2500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B6AF7C-5645-F08B-EB44-00179DF82AE7}"/>
              </a:ext>
            </a:extLst>
          </p:cNvPr>
          <p:cNvSpPr>
            <a:spLocks noChangeAspect="1"/>
          </p:cNvSpPr>
          <p:nvPr/>
        </p:nvSpPr>
        <p:spPr>
          <a:xfrm>
            <a:off x="8638255" y="2934533"/>
            <a:ext cx="495714" cy="4957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accent1">
                    <a:lumMod val="50000"/>
                  </a:schemeClr>
                </a:solidFill>
              </a:rPr>
              <a:t>X</a:t>
            </a:r>
            <a:r>
              <a:rPr lang="en-NL" sz="1600" baseline="-2500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824FEA-FE35-BC22-FF9C-FCC780180CB7}"/>
              </a:ext>
            </a:extLst>
          </p:cNvPr>
          <p:cNvSpPr>
            <a:spLocks noChangeAspect="1"/>
          </p:cNvSpPr>
          <p:nvPr/>
        </p:nvSpPr>
        <p:spPr>
          <a:xfrm>
            <a:off x="8638255" y="3518818"/>
            <a:ext cx="495714" cy="4957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accent1">
                    <a:lumMod val="50000"/>
                  </a:schemeClr>
                </a:solidFill>
              </a:rPr>
              <a:t>Y</a:t>
            </a:r>
            <a:r>
              <a:rPr lang="en-NL" sz="1600" baseline="-2500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4D35858-D463-6047-EF80-80E4B332CD67}"/>
              </a:ext>
            </a:extLst>
          </p:cNvPr>
          <p:cNvCxnSpPr>
            <a:cxnSpLocks/>
          </p:cNvCxnSpPr>
          <p:nvPr/>
        </p:nvCxnSpPr>
        <p:spPr>
          <a:xfrm>
            <a:off x="8055963" y="3183465"/>
            <a:ext cx="446793" cy="0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5A5142-8A85-772C-8AC3-A36C3FC0DB88}"/>
              </a:ext>
            </a:extLst>
          </p:cNvPr>
          <p:cNvCxnSpPr>
            <a:cxnSpLocks/>
          </p:cNvCxnSpPr>
          <p:nvPr/>
        </p:nvCxnSpPr>
        <p:spPr>
          <a:xfrm>
            <a:off x="8055963" y="3762302"/>
            <a:ext cx="446793" cy="0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F3C33-D7C5-8B2A-450F-238802BE9CDD}"/>
              </a:ext>
            </a:extLst>
          </p:cNvPr>
          <p:cNvCxnSpPr>
            <a:cxnSpLocks/>
          </p:cNvCxnSpPr>
          <p:nvPr/>
        </p:nvCxnSpPr>
        <p:spPr>
          <a:xfrm>
            <a:off x="8055963" y="3178017"/>
            <a:ext cx="446793" cy="493564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87BDD5-6842-2638-ECCF-DA7412386300}"/>
              </a:ext>
            </a:extLst>
          </p:cNvPr>
          <p:cNvCxnSpPr>
            <a:cxnSpLocks/>
          </p:cNvCxnSpPr>
          <p:nvPr/>
        </p:nvCxnSpPr>
        <p:spPr>
          <a:xfrm flipV="1">
            <a:off x="8055963" y="3311633"/>
            <a:ext cx="446793" cy="461562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8E1AA4E-AE7C-83A8-019F-EAB70D997D7B}"/>
              </a:ext>
            </a:extLst>
          </p:cNvPr>
          <p:cNvSpPr txBox="1"/>
          <p:nvPr/>
        </p:nvSpPr>
        <p:spPr>
          <a:xfrm>
            <a:off x="6992945" y="1813720"/>
            <a:ext cx="17075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1F3864"/>
                </a:solidFill>
                <a:latin typeface="Helvetica" pitchFamily="2" charset="0"/>
              </a:rPr>
              <a:t>Longitudinal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2F7D7E-DD1A-813E-475A-32A489541F36}"/>
              </a:ext>
            </a:extLst>
          </p:cNvPr>
          <p:cNvSpPr/>
          <p:nvPr/>
        </p:nvSpPr>
        <p:spPr>
          <a:xfrm>
            <a:off x="5461000" y="1181100"/>
            <a:ext cx="5791200" cy="535940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5AFFA17-A35B-B763-EF38-54B88D567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914252"/>
              </p:ext>
            </p:extLst>
          </p:nvPr>
        </p:nvGraphicFramePr>
        <p:xfrm>
          <a:off x="762376" y="4726111"/>
          <a:ext cx="476847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681">
                  <a:extLst>
                    <a:ext uri="{9D8B030D-6E8A-4147-A177-3AD203B41FA5}">
                      <a16:colId xmlns:a16="http://schemas.microsoft.com/office/drawing/2014/main" val="3793776220"/>
                    </a:ext>
                  </a:extLst>
                </a:gridCol>
                <a:gridCol w="3006789">
                  <a:extLst>
                    <a:ext uri="{9D8B030D-6E8A-4147-A177-3AD203B41FA5}">
                      <a16:colId xmlns:a16="http://schemas.microsoft.com/office/drawing/2014/main" val="492357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Type of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739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Ising</a:t>
                      </a:r>
                      <a:r>
                        <a:rPr lang="en-US"/>
                        <a:t>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51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Gaussian graphical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09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Mixed graphical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050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45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29CE3-DE98-1180-4F44-9517E5965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E1481-84A3-5F33-27B1-B5DF76B0B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55959"/>
          </a:xfrm>
        </p:spPr>
        <p:txBody>
          <a:bodyPr>
            <a:noAutofit/>
          </a:bodyPr>
          <a:lstStyle/>
          <a:p>
            <a:r>
              <a:rPr lang="en-NL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Session setup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1D065B-7F77-C994-23F0-5CB79DB3B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D4A61-FEF5-4224-DEAA-7B9E47571509}"/>
              </a:ext>
            </a:extLst>
          </p:cNvPr>
          <p:cNvSpPr txBox="1"/>
          <p:nvPr/>
        </p:nvSpPr>
        <p:spPr>
          <a:xfrm>
            <a:off x="0" y="648866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5F7D95"/>
                </a:solidFill>
                <a:effectLst/>
                <a:latin typeface="Proxima Nova"/>
              </a:rPr>
              <a:t>image: </a:t>
            </a:r>
            <a:r>
              <a:rPr lang="en-GB" b="0" i="0" err="1">
                <a:solidFill>
                  <a:srgbClr val="5F7D95"/>
                </a:solidFill>
                <a:effectLst/>
                <a:latin typeface="Proxima Nova"/>
              </a:rPr>
              <a:t>Flaticon.com</a:t>
            </a:r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AEFB97-FFCD-F473-E1C5-82DBF1F64DB6}"/>
              </a:ext>
            </a:extLst>
          </p:cNvPr>
          <p:cNvGrpSpPr/>
          <p:nvPr/>
        </p:nvGrpSpPr>
        <p:grpSpPr>
          <a:xfrm>
            <a:off x="280481" y="2303810"/>
            <a:ext cx="2359941" cy="2503704"/>
            <a:chOff x="658284" y="2339904"/>
            <a:chExt cx="2359941" cy="25037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6A299C0-9EEA-746E-A11A-0B8F9ED50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8255" y="2339904"/>
              <a:ext cx="1440000" cy="144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CC07BD-6B36-BCC9-B081-0E3C82F5DD32}"/>
                </a:ext>
              </a:extLst>
            </p:cNvPr>
            <p:cNvSpPr txBox="1"/>
            <p:nvPr/>
          </p:nvSpPr>
          <p:spPr>
            <a:xfrm>
              <a:off x="658284" y="4320388"/>
              <a:ext cx="23599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I: History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3408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0CCAC-D133-10F5-43FB-208611208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A3233-0EE9-1C07-9786-2565AE035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1666386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Two distinct research designs (and models)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9DD4A69-CB91-369B-FB5C-1317B01AB58A}"/>
              </a:ext>
            </a:extLst>
          </p:cNvPr>
          <p:cNvGrpSpPr>
            <a:grpSpLocks noChangeAspect="1"/>
          </p:cNvGrpSpPr>
          <p:nvPr/>
        </p:nvGrpSpPr>
        <p:grpSpPr>
          <a:xfrm>
            <a:off x="2214687" y="2802977"/>
            <a:ext cx="1849982" cy="1491176"/>
            <a:chOff x="8118476" y="2947881"/>
            <a:chExt cx="1614480" cy="130207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E69BB47-A847-8C0A-3B97-8E32A613C6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476" y="2947881"/>
              <a:ext cx="1614480" cy="1302072"/>
              <a:chOff x="1380010" y="2377136"/>
              <a:chExt cx="2070187" cy="166959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8FFC46-DFD6-0FBF-1D68-87A2A6DC28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80010" y="3243864"/>
                <a:ext cx="553938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6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600" baseline="-25000">
                    <a:solidFill>
                      <a:schemeClr val="accent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D3670EC-8E1E-9D45-E039-89DDC7149C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67992" y="2377136"/>
                <a:ext cx="553936" cy="5539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6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600" baseline="-25000">
                    <a:solidFill>
                      <a:schemeClr val="accent1">
                        <a:lumMod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8AECBA3-4511-323C-DECB-429825723A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6261" y="3492794"/>
                <a:ext cx="553936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6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600" baseline="-25000">
                    <a:solidFill>
                      <a:schemeClr val="accent1">
                        <a:lumMod val="50000"/>
                      </a:schemeClr>
                    </a:solidFill>
                  </a:rPr>
                  <a:t>3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EA7C6E5-E69C-5A7F-0A9B-0AD7C91D3D24}"/>
                </a:ext>
              </a:extLst>
            </p:cNvPr>
            <p:cNvCxnSpPr>
              <a:cxnSpLocks/>
            </p:cNvCxnSpPr>
            <p:nvPr/>
          </p:nvCxnSpPr>
          <p:spPr>
            <a:xfrm>
              <a:off x="9154165" y="3209441"/>
              <a:ext cx="362792" cy="5609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68D2AB-9319-9A1E-5575-5328A503B6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071" y="3819110"/>
              <a:ext cx="681391" cy="210681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3D8F08E-738C-D118-4309-2AC669BD65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074" y="3163881"/>
              <a:ext cx="297998" cy="4120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075FDCE-FEAE-F652-FFC6-6C4D44851E70}"/>
              </a:ext>
            </a:extLst>
          </p:cNvPr>
          <p:cNvSpPr txBox="1"/>
          <p:nvPr/>
        </p:nvSpPr>
        <p:spPr>
          <a:xfrm>
            <a:off x="2011640" y="1850335"/>
            <a:ext cx="2130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1F3864"/>
                </a:solidFill>
                <a:latin typeface="Helvetica" pitchFamily="2" charset="0"/>
              </a:rPr>
              <a:t>Cross-sectional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846C11-27A0-692A-2FE4-F10DA268F882}"/>
              </a:ext>
            </a:extLst>
          </p:cNvPr>
          <p:cNvSpPr>
            <a:spLocks noChangeAspect="1"/>
          </p:cNvSpPr>
          <p:nvPr/>
        </p:nvSpPr>
        <p:spPr>
          <a:xfrm>
            <a:off x="6281249" y="2934533"/>
            <a:ext cx="495714" cy="4957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accent1">
                    <a:lumMod val="50000"/>
                  </a:schemeClr>
                </a:solidFill>
              </a:rPr>
              <a:t>X</a:t>
            </a:r>
            <a:r>
              <a:rPr lang="en-NL" sz="1600" baseline="-2500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8D15D9-D58C-2D45-E212-F2393BA820D3}"/>
              </a:ext>
            </a:extLst>
          </p:cNvPr>
          <p:cNvSpPr>
            <a:spLocks noChangeAspect="1"/>
          </p:cNvSpPr>
          <p:nvPr/>
        </p:nvSpPr>
        <p:spPr>
          <a:xfrm>
            <a:off x="6281249" y="3518818"/>
            <a:ext cx="495714" cy="4957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accent1">
                    <a:lumMod val="50000"/>
                  </a:schemeClr>
                </a:solidFill>
              </a:rPr>
              <a:t>Y</a:t>
            </a:r>
            <a:r>
              <a:rPr lang="en-NL" sz="1600" baseline="-2500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9A2CDA-70C1-4204-3F58-0010AB4A615D}"/>
              </a:ext>
            </a:extLst>
          </p:cNvPr>
          <p:cNvCxnSpPr>
            <a:cxnSpLocks/>
          </p:cNvCxnSpPr>
          <p:nvPr/>
        </p:nvCxnSpPr>
        <p:spPr>
          <a:xfrm>
            <a:off x="6894960" y="3187838"/>
            <a:ext cx="446793" cy="0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4B5D44-FE0E-637F-18DB-609710EBB0EB}"/>
              </a:ext>
            </a:extLst>
          </p:cNvPr>
          <p:cNvCxnSpPr>
            <a:cxnSpLocks/>
          </p:cNvCxnSpPr>
          <p:nvPr/>
        </p:nvCxnSpPr>
        <p:spPr>
          <a:xfrm>
            <a:off x="6894960" y="3766675"/>
            <a:ext cx="446793" cy="0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22F5D5-A5EA-DC01-0295-889849F72752}"/>
              </a:ext>
            </a:extLst>
          </p:cNvPr>
          <p:cNvCxnSpPr>
            <a:cxnSpLocks/>
          </p:cNvCxnSpPr>
          <p:nvPr/>
        </p:nvCxnSpPr>
        <p:spPr>
          <a:xfrm>
            <a:off x="6894960" y="3182390"/>
            <a:ext cx="446793" cy="493564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B6740F-F888-F71E-2566-0993409C90C3}"/>
              </a:ext>
            </a:extLst>
          </p:cNvPr>
          <p:cNvCxnSpPr>
            <a:cxnSpLocks/>
          </p:cNvCxnSpPr>
          <p:nvPr/>
        </p:nvCxnSpPr>
        <p:spPr>
          <a:xfrm flipV="1">
            <a:off x="6894960" y="3316006"/>
            <a:ext cx="446793" cy="461562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F4DE433-16CB-7F95-4968-8E132FCB9D2B}"/>
              </a:ext>
            </a:extLst>
          </p:cNvPr>
          <p:cNvSpPr>
            <a:spLocks noChangeAspect="1"/>
          </p:cNvSpPr>
          <p:nvPr/>
        </p:nvSpPr>
        <p:spPr>
          <a:xfrm>
            <a:off x="7459752" y="2934533"/>
            <a:ext cx="495714" cy="4957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accent1">
                    <a:lumMod val="50000"/>
                  </a:schemeClr>
                </a:solidFill>
              </a:rPr>
              <a:t>X</a:t>
            </a:r>
            <a:r>
              <a:rPr lang="en-NL" sz="1600" baseline="-2500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C2AB4A-A5A1-E0E6-17A8-42FD02DF4A93}"/>
              </a:ext>
            </a:extLst>
          </p:cNvPr>
          <p:cNvSpPr>
            <a:spLocks noChangeAspect="1"/>
          </p:cNvSpPr>
          <p:nvPr/>
        </p:nvSpPr>
        <p:spPr>
          <a:xfrm>
            <a:off x="7459752" y="3518818"/>
            <a:ext cx="495714" cy="4957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accent1">
                    <a:lumMod val="50000"/>
                  </a:schemeClr>
                </a:solidFill>
              </a:rPr>
              <a:t>Y</a:t>
            </a:r>
            <a:r>
              <a:rPr lang="en-NL" sz="1600" baseline="-2500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03C65E-4334-B6DF-1C95-4A37BD8383ED}"/>
              </a:ext>
            </a:extLst>
          </p:cNvPr>
          <p:cNvSpPr>
            <a:spLocks noChangeAspect="1"/>
          </p:cNvSpPr>
          <p:nvPr/>
        </p:nvSpPr>
        <p:spPr>
          <a:xfrm>
            <a:off x="8638255" y="2934533"/>
            <a:ext cx="495714" cy="4957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accent1">
                    <a:lumMod val="50000"/>
                  </a:schemeClr>
                </a:solidFill>
              </a:rPr>
              <a:t>X</a:t>
            </a:r>
            <a:r>
              <a:rPr lang="en-NL" sz="1600" baseline="-2500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30A095-F6A4-EE29-AED7-2C2741D72FA0}"/>
              </a:ext>
            </a:extLst>
          </p:cNvPr>
          <p:cNvSpPr>
            <a:spLocks noChangeAspect="1"/>
          </p:cNvSpPr>
          <p:nvPr/>
        </p:nvSpPr>
        <p:spPr>
          <a:xfrm>
            <a:off x="8638255" y="3518818"/>
            <a:ext cx="495714" cy="4957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accent1">
                    <a:lumMod val="50000"/>
                  </a:schemeClr>
                </a:solidFill>
              </a:rPr>
              <a:t>Y</a:t>
            </a:r>
            <a:r>
              <a:rPr lang="en-NL" sz="1600" baseline="-2500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B395CA-DE33-7F82-8D4A-D1F219863579}"/>
              </a:ext>
            </a:extLst>
          </p:cNvPr>
          <p:cNvCxnSpPr>
            <a:cxnSpLocks/>
          </p:cNvCxnSpPr>
          <p:nvPr/>
        </p:nvCxnSpPr>
        <p:spPr>
          <a:xfrm>
            <a:off x="8055963" y="3183465"/>
            <a:ext cx="446793" cy="0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7EB2CF6-0B54-4F16-F088-0751E02FFE2C}"/>
              </a:ext>
            </a:extLst>
          </p:cNvPr>
          <p:cNvCxnSpPr>
            <a:cxnSpLocks/>
          </p:cNvCxnSpPr>
          <p:nvPr/>
        </p:nvCxnSpPr>
        <p:spPr>
          <a:xfrm>
            <a:off x="8055963" y="3762302"/>
            <a:ext cx="446793" cy="0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6FF277-A755-E425-8711-E63AD8EDD58A}"/>
              </a:ext>
            </a:extLst>
          </p:cNvPr>
          <p:cNvCxnSpPr>
            <a:cxnSpLocks/>
          </p:cNvCxnSpPr>
          <p:nvPr/>
        </p:nvCxnSpPr>
        <p:spPr>
          <a:xfrm>
            <a:off x="8055963" y="3178017"/>
            <a:ext cx="446793" cy="493564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0EDB25-00B6-9459-FC2E-E851E973DD64}"/>
              </a:ext>
            </a:extLst>
          </p:cNvPr>
          <p:cNvCxnSpPr>
            <a:cxnSpLocks/>
          </p:cNvCxnSpPr>
          <p:nvPr/>
        </p:nvCxnSpPr>
        <p:spPr>
          <a:xfrm flipV="1">
            <a:off x="8055963" y="3311633"/>
            <a:ext cx="446793" cy="461562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3284364-D6CD-50F1-A79A-3A7682FB1BE5}"/>
              </a:ext>
            </a:extLst>
          </p:cNvPr>
          <p:cNvSpPr txBox="1"/>
          <p:nvPr/>
        </p:nvSpPr>
        <p:spPr>
          <a:xfrm>
            <a:off x="6992945" y="1813720"/>
            <a:ext cx="17075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1F3864"/>
                </a:solidFill>
                <a:latin typeface="Helvetica" pitchFamily="2" charset="0"/>
              </a:rPr>
              <a:t>Longitudinal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5FD7668-91BF-1406-0B87-50B1C06BA190}"/>
              </a:ext>
            </a:extLst>
          </p:cNvPr>
          <p:cNvSpPr/>
          <p:nvPr/>
        </p:nvSpPr>
        <p:spPr>
          <a:xfrm>
            <a:off x="5461000" y="1181100"/>
            <a:ext cx="5791200" cy="535940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41D0E1E-5BF0-075D-0D84-93673853D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50071"/>
              </p:ext>
            </p:extLst>
          </p:nvPr>
        </p:nvGraphicFramePr>
        <p:xfrm>
          <a:off x="762376" y="4726111"/>
          <a:ext cx="476847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681">
                  <a:extLst>
                    <a:ext uri="{9D8B030D-6E8A-4147-A177-3AD203B41FA5}">
                      <a16:colId xmlns:a16="http://schemas.microsoft.com/office/drawing/2014/main" val="3793776220"/>
                    </a:ext>
                  </a:extLst>
                </a:gridCol>
                <a:gridCol w="3006789">
                  <a:extLst>
                    <a:ext uri="{9D8B030D-6E8A-4147-A177-3AD203B41FA5}">
                      <a16:colId xmlns:a16="http://schemas.microsoft.com/office/drawing/2014/main" val="492357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Type of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739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Ising</a:t>
                      </a:r>
                      <a:r>
                        <a:rPr lang="en-US"/>
                        <a:t>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51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Gaussian graphical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09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Mixed graphical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050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Ordinal Markov random field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34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353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4B408-283D-2D07-65E7-7BEE3EDA7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56649-1C5E-7E6B-686F-2DBE03A0E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1666386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Two distinct research designs (and models)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E765C2-C534-D942-23E9-93E5975F9F47}"/>
              </a:ext>
            </a:extLst>
          </p:cNvPr>
          <p:cNvGrpSpPr>
            <a:grpSpLocks noChangeAspect="1"/>
          </p:cNvGrpSpPr>
          <p:nvPr/>
        </p:nvGrpSpPr>
        <p:grpSpPr>
          <a:xfrm>
            <a:off x="2214687" y="2802977"/>
            <a:ext cx="1849982" cy="1491176"/>
            <a:chOff x="8118476" y="2947881"/>
            <a:chExt cx="1614480" cy="130207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F0B07C8-E993-4B47-7F2B-41310DBF62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476" y="2947881"/>
              <a:ext cx="1614480" cy="1302072"/>
              <a:chOff x="1380010" y="2377136"/>
              <a:chExt cx="2070187" cy="166959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BF0AE9F-E306-EDAD-8E5A-BE46F9B94B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80010" y="3243864"/>
                <a:ext cx="553938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6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600" baseline="-25000">
                    <a:solidFill>
                      <a:schemeClr val="accent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0A1A53C-DE68-5A79-412F-A9B00B040D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67992" y="2377136"/>
                <a:ext cx="553936" cy="5539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6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600" baseline="-25000">
                    <a:solidFill>
                      <a:schemeClr val="accent1">
                        <a:lumMod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802E84D-568E-F9BF-69B1-FA5A802B6C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6261" y="3492794"/>
                <a:ext cx="553936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6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600" baseline="-25000">
                    <a:solidFill>
                      <a:schemeClr val="accent1">
                        <a:lumMod val="50000"/>
                      </a:schemeClr>
                    </a:solidFill>
                  </a:rPr>
                  <a:t>3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D3168BB-464B-45EB-1189-CC2215B4764B}"/>
                </a:ext>
              </a:extLst>
            </p:cNvPr>
            <p:cNvCxnSpPr>
              <a:cxnSpLocks/>
            </p:cNvCxnSpPr>
            <p:nvPr/>
          </p:nvCxnSpPr>
          <p:spPr>
            <a:xfrm>
              <a:off x="9154165" y="3209441"/>
              <a:ext cx="362792" cy="5609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75DF615-C794-F799-7AF9-F4AD5E6458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071" y="3819110"/>
              <a:ext cx="681391" cy="210681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619BB6B-F10C-B6D4-8EC3-6B75702713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074" y="3163881"/>
              <a:ext cx="297998" cy="4120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5AABBDA-A47E-8DC2-69E1-100F4AADD204}"/>
              </a:ext>
            </a:extLst>
          </p:cNvPr>
          <p:cNvSpPr txBox="1"/>
          <p:nvPr/>
        </p:nvSpPr>
        <p:spPr>
          <a:xfrm>
            <a:off x="2011640" y="1850335"/>
            <a:ext cx="2130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1F3864"/>
                </a:solidFill>
                <a:latin typeface="Helvetica" pitchFamily="2" charset="0"/>
              </a:rPr>
              <a:t>Cross-sectional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80D5B1-2360-3FA1-5C24-8A67F6857385}"/>
              </a:ext>
            </a:extLst>
          </p:cNvPr>
          <p:cNvSpPr>
            <a:spLocks noChangeAspect="1"/>
          </p:cNvSpPr>
          <p:nvPr/>
        </p:nvSpPr>
        <p:spPr>
          <a:xfrm>
            <a:off x="6281249" y="2934533"/>
            <a:ext cx="495714" cy="4957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accent1">
                    <a:lumMod val="50000"/>
                  </a:schemeClr>
                </a:solidFill>
              </a:rPr>
              <a:t>X</a:t>
            </a:r>
            <a:r>
              <a:rPr lang="en-NL" sz="1600" baseline="-2500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E9A8EF-A8C5-15A0-6EA3-C538DCB09426}"/>
              </a:ext>
            </a:extLst>
          </p:cNvPr>
          <p:cNvSpPr>
            <a:spLocks noChangeAspect="1"/>
          </p:cNvSpPr>
          <p:nvPr/>
        </p:nvSpPr>
        <p:spPr>
          <a:xfrm>
            <a:off x="6281249" y="3518818"/>
            <a:ext cx="495714" cy="4957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accent1">
                    <a:lumMod val="50000"/>
                  </a:schemeClr>
                </a:solidFill>
              </a:rPr>
              <a:t>Y</a:t>
            </a:r>
            <a:r>
              <a:rPr lang="en-NL" sz="1600" baseline="-2500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1F5342-DEAB-5CE7-DD9C-B33D40A6C283}"/>
              </a:ext>
            </a:extLst>
          </p:cNvPr>
          <p:cNvCxnSpPr>
            <a:cxnSpLocks/>
          </p:cNvCxnSpPr>
          <p:nvPr/>
        </p:nvCxnSpPr>
        <p:spPr>
          <a:xfrm>
            <a:off x="6894960" y="3187838"/>
            <a:ext cx="446793" cy="0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C2302A-2451-E01B-FAF7-6374C5D6765E}"/>
              </a:ext>
            </a:extLst>
          </p:cNvPr>
          <p:cNvCxnSpPr>
            <a:cxnSpLocks/>
          </p:cNvCxnSpPr>
          <p:nvPr/>
        </p:nvCxnSpPr>
        <p:spPr>
          <a:xfrm>
            <a:off x="6894960" y="3766675"/>
            <a:ext cx="446793" cy="0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B0008F-7077-3A37-33BA-47CF214082CC}"/>
              </a:ext>
            </a:extLst>
          </p:cNvPr>
          <p:cNvCxnSpPr>
            <a:cxnSpLocks/>
          </p:cNvCxnSpPr>
          <p:nvPr/>
        </p:nvCxnSpPr>
        <p:spPr>
          <a:xfrm>
            <a:off x="6894960" y="3182390"/>
            <a:ext cx="446793" cy="493564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2B5B63-96C1-306C-18D6-9D66D079301B}"/>
              </a:ext>
            </a:extLst>
          </p:cNvPr>
          <p:cNvCxnSpPr>
            <a:cxnSpLocks/>
          </p:cNvCxnSpPr>
          <p:nvPr/>
        </p:nvCxnSpPr>
        <p:spPr>
          <a:xfrm flipV="1">
            <a:off x="6894960" y="3316006"/>
            <a:ext cx="446793" cy="461562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15D8506-D16E-C9AF-3EC9-C6420CEC30DA}"/>
              </a:ext>
            </a:extLst>
          </p:cNvPr>
          <p:cNvSpPr>
            <a:spLocks noChangeAspect="1"/>
          </p:cNvSpPr>
          <p:nvPr/>
        </p:nvSpPr>
        <p:spPr>
          <a:xfrm>
            <a:off x="7459752" y="2934533"/>
            <a:ext cx="495714" cy="4957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accent1">
                    <a:lumMod val="50000"/>
                  </a:schemeClr>
                </a:solidFill>
              </a:rPr>
              <a:t>X</a:t>
            </a:r>
            <a:r>
              <a:rPr lang="en-NL" sz="1600" baseline="-2500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502DCA-1FB3-2FBF-037F-3523349C36A1}"/>
              </a:ext>
            </a:extLst>
          </p:cNvPr>
          <p:cNvSpPr>
            <a:spLocks noChangeAspect="1"/>
          </p:cNvSpPr>
          <p:nvPr/>
        </p:nvSpPr>
        <p:spPr>
          <a:xfrm>
            <a:off x="7459752" y="3518818"/>
            <a:ext cx="495714" cy="4957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accent1">
                    <a:lumMod val="50000"/>
                  </a:schemeClr>
                </a:solidFill>
              </a:rPr>
              <a:t>Y</a:t>
            </a:r>
            <a:r>
              <a:rPr lang="en-NL" sz="1600" baseline="-2500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063F03-C56F-218C-BC99-D0D7C53F1645}"/>
              </a:ext>
            </a:extLst>
          </p:cNvPr>
          <p:cNvSpPr>
            <a:spLocks noChangeAspect="1"/>
          </p:cNvSpPr>
          <p:nvPr/>
        </p:nvSpPr>
        <p:spPr>
          <a:xfrm>
            <a:off x="8638255" y="2934533"/>
            <a:ext cx="495714" cy="4957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accent1">
                    <a:lumMod val="50000"/>
                  </a:schemeClr>
                </a:solidFill>
              </a:rPr>
              <a:t>X</a:t>
            </a:r>
            <a:r>
              <a:rPr lang="en-NL" sz="1600" baseline="-2500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849951-E6A3-B8EC-B8AF-5B9497DD46C7}"/>
              </a:ext>
            </a:extLst>
          </p:cNvPr>
          <p:cNvSpPr>
            <a:spLocks noChangeAspect="1"/>
          </p:cNvSpPr>
          <p:nvPr/>
        </p:nvSpPr>
        <p:spPr>
          <a:xfrm>
            <a:off x="8638255" y="3518818"/>
            <a:ext cx="495714" cy="4957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accent1">
                    <a:lumMod val="50000"/>
                  </a:schemeClr>
                </a:solidFill>
              </a:rPr>
              <a:t>Y</a:t>
            </a:r>
            <a:r>
              <a:rPr lang="en-NL" sz="1600" baseline="-2500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BAEAD61-61D8-6971-4F26-ADCA4B284625}"/>
              </a:ext>
            </a:extLst>
          </p:cNvPr>
          <p:cNvCxnSpPr>
            <a:cxnSpLocks/>
          </p:cNvCxnSpPr>
          <p:nvPr/>
        </p:nvCxnSpPr>
        <p:spPr>
          <a:xfrm>
            <a:off x="8055963" y="3183465"/>
            <a:ext cx="446793" cy="0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723BE3-576A-BE51-FF8E-71A8B1F07018}"/>
              </a:ext>
            </a:extLst>
          </p:cNvPr>
          <p:cNvCxnSpPr>
            <a:cxnSpLocks/>
          </p:cNvCxnSpPr>
          <p:nvPr/>
        </p:nvCxnSpPr>
        <p:spPr>
          <a:xfrm>
            <a:off x="8055963" y="3762302"/>
            <a:ext cx="446793" cy="0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6FA7B6-982A-8645-BD07-F6CD1C5443AA}"/>
              </a:ext>
            </a:extLst>
          </p:cNvPr>
          <p:cNvCxnSpPr>
            <a:cxnSpLocks/>
          </p:cNvCxnSpPr>
          <p:nvPr/>
        </p:nvCxnSpPr>
        <p:spPr>
          <a:xfrm>
            <a:off x="8055963" y="3178017"/>
            <a:ext cx="446793" cy="493564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A7FBC3C-9412-2B95-E1B2-F577DE7D85A0}"/>
              </a:ext>
            </a:extLst>
          </p:cNvPr>
          <p:cNvCxnSpPr>
            <a:cxnSpLocks/>
          </p:cNvCxnSpPr>
          <p:nvPr/>
        </p:nvCxnSpPr>
        <p:spPr>
          <a:xfrm flipV="1">
            <a:off x="8055963" y="3311633"/>
            <a:ext cx="446793" cy="461562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CD452D0-6966-CF16-286C-98092FC9A04B}"/>
              </a:ext>
            </a:extLst>
          </p:cNvPr>
          <p:cNvSpPr txBox="1"/>
          <p:nvPr/>
        </p:nvSpPr>
        <p:spPr>
          <a:xfrm>
            <a:off x="6992945" y="1813720"/>
            <a:ext cx="17075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1F3864"/>
                </a:solidFill>
                <a:latin typeface="Helvetica" pitchFamily="2" charset="0"/>
              </a:rPr>
              <a:t>Longitudinal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E8AA846-44BC-6B3A-43C3-71C844A31812}"/>
              </a:ext>
            </a:extLst>
          </p:cNvPr>
          <p:cNvGraphicFramePr>
            <a:graphicFrameLocks noGrp="1"/>
          </p:cNvGraphicFramePr>
          <p:nvPr/>
        </p:nvGraphicFramePr>
        <p:xfrm>
          <a:off x="762376" y="4726111"/>
          <a:ext cx="476847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681">
                  <a:extLst>
                    <a:ext uri="{9D8B030D-6E8A-4147-A177-3AD203B41FA5}">
                      <a16:colId xmlns:a16="http://schemas.microsoft.com/office/drawing/2014/main" val="3793776220"/>
                    </a:ext>
                  </a:extLst>
                </a:gridCol>
                <a:gridCol w="3006789">
                  <a:extLst>
                    <a:ext uri="{9D8B030D-6E8A-4147-A177-3AD203B41FA5}">
                      <a16:colId xmlns:a16="http://schemas.microsoft.com/office/drawing/2014/main" val="492357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Type of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739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Ising</a:t>
                      </a:r>
                      <a:r>
                        <a:rPr lang="en-US"/>
                        <a:t>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51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Gaussian graphical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09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Mixed graphical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050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Ordinal Markov random field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34333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6BB0FD0-C7CB-DF6B-FE62-22AA50B1E317}"/>
              </a:ext>
            </a:extLst>
          </p:cNvPr>
          <p:cNvSpPr/>
          <p:nvPr/>
        </p:nvSpPr>
        <p:spPr>
          <a:xfrm>
            <a:off x="304800" y="1279776"/>
            <a:ext cx="5791200" cy="535940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C0FE1C8-5143-05ED-1FBB-A364FA47C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756556"/>
              </p:ext>
            </p:extLst>
          </p:nvPr>
        </p:nvGraphicFramePr>
        <p:xfrm>
          <a:off x="6096000" y="4362891"/>
          <a:ext cx="5333624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0474">
                  <a:extLst>
                    <a:ext uri="{9D8B030D-6E8A-4147-A177-3AD203B41FA5}">
                      <a16:colId xmlns:a16="http://schemas.microsoft.com/office/drawing/2014/main" val="3793776220"/>
                    </a:ext>
                  </a:extLst>
                </a:gridCol>
                <a:gridCol w="3363150">
                  <a:extLst>
                    <a:ext uri="{9D8B030D-6E8A-4147-A177-3AD203B41FA5}">
                      <a16:colId xmlns:a16="http://schemas.microsoft.com/office/drawing/2014/main" val="492357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Type of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739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(Multilevel) vector autoregressive model, (random-intercepts) cross-lagged panel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09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mgm</a:t>
                      </a:r>
                      <a:r>
                        <a:rPr lang="en-US"/>
                        <a:t> (n=1)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813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149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0A775-1CCC-1A6D-7D7E-CDB892530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ED932-939B-4754-F94E-EC68912F7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1666386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Two distinct research designs (and models)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63B282-BC38-4521-EAB5-E73D12D38840}"/>
              </a:ext>
            </a:extLst>
          </p:cNvPr>
          <p:cNvGrpSpPr>
            <a:grpSpLocks noChangeAspect="1"/>
          </p:cNvGrpSpPr>
          <p:nvPr/>
        </p:nvGrpSpPr>
        <p:grpSpPr>
          <a:xfrm>
            <a:off x="2214687" y="2802977"/>
            <a:ext cx="1849982" cy="1491176"/>
            <a:chOff x="8118476" y="2947881"/>
            <a:chExt cx="1614480" cy="130207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B3B4F02-E261-2F88-FD1A-A877BEC616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476" y="2947881"/>
              <a:ext cx="1614480" cy="1302072"/>
              <a:chOff x="1380010" y="2377136"/>
              <a:chExt cx="2070187" cy="166959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97E9B9-A922-11EF-EBF8-47CD2A72A2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80010" y="3243864"/>
                <a:ext cx="553938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6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600" baseline="-25000">
                    <a:solidFill>
                      <a:schemeClr val="accent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5E0A6F8-090A-6238-AA76-1793EE145C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67992" y="2377136"/>
                <a:ext cx="553936" cy="5539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6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600" baseline="-25000">
                    <a:solidFill>
                      <a:schemeClr val="accent1">
                        <a:lumMod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545A90C-1939-B439-E50F-08EF5CA3D5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6261" y="3492794"/>
                <a:ext cx="553936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16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r>
                  <a:rPr lang="en-NL" sz="1600" baseline="-25000">
                    <a:solidFill>
                      <a:schemeClr val="accent1">
                        <a:lumMod val="50000"/>
                      </a:schemeClr>
                    </a:solidFill>
                  </a:rPr>
                  <a:t>3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749E94D-45DA-AE5A-0B41-0BB62C28243C}"/>
                </a:ext>
              </a:extLst>
            </p:cNvPr>
            <p:cNvCxnSpPr>
              <a:cxnSpLocks/>
            </p:cNvCxnSpPr>
            <p:nvPr/>
          </p:nvCxnSpPr>
          <p:spPr>
            <a:xfrm>
              <a:off x="9154165" y="3209441"/>
              <a:ext cx="362792" cy="5609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6FA99A9-B059-DD56-3686-FE72CDFBE5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071" y="3819110"/>
              <a:ext cx="681391" cy="210681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78F7A4B-7466-7669-40D6-81410F34E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074" y="3163881"/>
              <a:ext cx="297998" cy="4120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817190D-5FC0-528E-2ACF-BF99BB01A074}"/>
              </a:ext>
            </a:extLst>
          </p:cNvPr>
          <p:cNvSpPr txBox="1"/>
          <p:nvPr/>
        </p:nvSpPr>
        <p:spPr>
          <a:xfrm>
            <a:off x="2011640" y="1850335"/>
            <a:ext cx="2130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1F3864"/>
                </a:solidFill>
                <a:latin typeface="Helvetica" pitchFamily="2" charset="0"/>
              </a:rPr>
              <a:t>Cross-sectional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731A51-588C-9ECE-89D7-94256A69936F}"/>
              </a:ext>
            </a:extLst>
          </p:cNvPr>
          <p:cNvSpPr>
            <a:spLocks noChangeAspect="1"/>
          </p:cNvSpPr>
          <p:nvPr/>
        </p:nvSpPr>
        <p:spPr>
          <a:xfrm>
            <a:off x="6281249" y="2934533"/>
            <a:ext cx="495714" cy="4957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accent1">
                    <a:lumMod val="50000"/>
                  </a:schemeClr>
                </a:solidFill>
              </a:rPr>
              <a:t>X</a:t>
            </a:r>
            <a:r>
              <a:rPr lang="en-NL" sz="1600" baseline="-2500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925C87-D459-30C3-C542-DB815F475491}"/>
              </a:ext>
            </a:extLst>
          </p:cNvPr>
          <p:cNvSpPr>
            <a:spLocks noChangeAspect="1"/>
          </p:cNvSpPr>
          <p:nvPr/>
        </p:nvSpPr>
        <p:spPr>
          <a:xfrm>
            <a:off x="6281249" y="3518818"/>
            <a:ext cx="495714" cy="4957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accent1">
                    <a:lumMod val="50000"/>
                  </a:schemeClr>
                </a:solidFill>
              </a:rPr>
              <a:t>Y</a:t>
            </a:r>
            <a:r>
              <a:rPr lang="en-NL" sz="1600" baseline="-2500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67D56E-62A4-8D01-6FB9-545169A7E543}"/>
              </a:ext>
            </a:extLst>
          </p:cNvPr>
          <p:cNvCxnSpPr>
            <a:cxnSpLocks/>
          </p:cNvCxnSpPr>
          <p:nvPr/>
        </p:nvCxnSpPr>
        <p:spPr>
          <a:xfrm>
            <a:off x="6894960" y="3187838"/>
            <a:ext cx="446793" cy="0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27F67B-B6A5-2E26-435A-E646D48E83DC}"/>
              </a:ext>
            </a:extLst>
          </p:cNvPr>
          <p:cNvCxnSpPr>
            <a:cxnSpLocks/>
          </p:cNvCxnSpPr>
          <p:nvPr/>
        </p:nvCxnSpPr>
        <p:spPr>
          <a:xfrm>
            <a:off x="6894960" y="3766675"/>
            <a:ext cx="446793" cy="0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929B43-BF80-8E66-5E90-50C3FFA05482}"/>
              </a:ext>
            </a:extLst>
          </p:cNvPr>
          <p:cNvCxnSpPr>
            <a:cxnSpLocks/>
          </p:cNvCxnSpPr>
          <p:nvPr/>
        </p:nvCxnSpPr>
        <p:spPr>
          <a:xfrm>
            <a:off x="6894960" y="3182390"/>
            <a:ext cx="446793" cy="493564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39789A-4343-B00C-3E30-9466261B336C}"/>
              </a:ext>
            </a:extLst>
          </p:cNvPr>
          <p:cNvCxnSpPr>
            <a:cxnSpLocks/>
          </p:cNvCxnSpPr>
          <p:nvPr/>
        </p:nvCxnSpPr>
        <p:spPr>
          <a:xfrm flipV="1">
            <a:off x="6894960" y="3316006"/>
            <a:ext cx="446793" cy="461562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FE60585-E727-90DE-2859-10364E236224}"/>
              </a:ext>
            </a:extLst>
          </p:cNvPr>
          <p:cNvSpPr>
            <a:spLocks noChangeAspect="1"/>
          </p:cNvSpPr>
          <p:nvPr/>
        </p:nvSpPr>
        <p:spPr>
          <a:xfrm>
            <a:off x="7459752" y="2934533"/>
            <a:ext cx="495714" cy="4957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accent1">
                    <a:lumMod val="50000"/>
                  </a:schemeClr>
                </a:solidFill>
              </a:rPr>
              <a:t>X</a:t>
            </a:r>
            <a:r>
              <a:rPr lang="en-NL" sz="1600" baseline="-2500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EEAD51-9C2E-CC74-EDED-89DC67563132}"/>
              </a:ext>
            </a:extLst>
          </p:cNvPr>
          <p:cNvSpPr>
            <a:spLocks noChangeAspect="1"/>
          </p:cNvSpPr>
          <p:nvPr/>
        </p:nvSpPr>
        <p:spPr>
          <a:xfrm>
            <a:off x="7459752" y="3518818"/>
            <a:ext cx="495714" cy="4957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accent1">
                    <a:lumMod val="50000"/>
                  </a:schemeClr>
                </a:solidFill>
              </a:rPr>
              <a:t>Y</a:t>
            </a:r>
            <a:r>
              <a:rPr lang="en-NL" sz="1600" baseline="-2500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478B09-870E-3554-EDB5-2E687DBF6501}"/>
              </a:ext>
            </a:extLst>
          </p:cNvPr>
          <p:cNvSpPr>
            <a:spLocks noChangeAspect="1"/>
          </p:cNvSpPr>
          <p:nvPr/>
        </p:nvSpPr>
        <p:spPr>
          <a:xfrm>
            <a:off x="8638255" y="2934533"/>
            <a:ext cx="495714" cy="4957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accent1">
                    <a:lumMod val="50000"/>
                  </a:schemeClr>
                </a:solidFill>
              </a:rPr>
              <a:t>X</a:t>
            </a:r>
            <a:r>
              <a:rPr lang="en-NL" sz="1600" baseline="-2500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E1EF82-E005-3C4E-309B-90455838B6A9}"/>
              </a:ext>
            </a:extLst>
          </p:cNvPr>
          <p:cNvSpPr>
            <a:spLocks noChangeAspect="1"/>
          </p:cNvSpPr>
          <p:nvPr/>
        </p:nvSpPr>
        <p:spPr>
          <a:xfrm>
            <a:off x="8638255" y="3518818"/>
            <a:ext cx="495714" cy="4957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accent1">
                    <a:lumMod val="50000"/>
                  </a:schemeClr>
                </a:solidFill>
              </a:rPr>
              <a:t>Y</a:t>
            </a:r>
            <a:r>
              <a:rPr lang="en-NL" sz="1600" baseline="-2500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2ED48DC-4DA8-EE0F-92D6-925CE307F972}"/>
              </a:ext>
            </a:extLst>
          </p:cNvPr>
          <p:cNvCxnSpPr>
            <a:cxnSpLocks/>
          </p:cNvCxnSpPr>
          <p:nvPr/>
        </p:nvCxnSpPr>
        <p:spPr>
          <a:xfrm>
            <a:off x="8055963" y="3183465"/>
            <a:ext cx="446793" cy="0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3F1AD40-1179-4C9C-010A-8DDDE1B4BF3B}"/>
              </a:ext>
            </a:extLst>
          </p:cNvPr>
          <p:cNvCxnSpPr>
            <a:cxnSpLocks/>
          </p:cNvCxnSpPr>
          <p:nvPr/>
        </p:nvCxnSpPr>
        <p:spPr>
          <a:xfrm>
            <a:off x="8055963" y="3762302"/>
            <a:ext cx="446793" cy="0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FC4F492-4AE3-C8C5-0104-52AF1A463C96}"/>
              </a:ext>
            </a:extLst>
          </p:cNvPr>
          <p:cNvCxnSpPr>
            <a:cxnSpLocks/>
          </p:cNvCxnSpPr>
          <p:nvPr/>
        </p:nvCxnSpPr>
        <p:spPr>
          <a:xfrm>
            <a:off x="8055963" y="3178017"/>
            <a:ext cx="446793" cy="493564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047193-2F13-43E1-2E37-139D54F9A9A7}"/>
              </a:ext>
            </a:extLst>
          </p:cNvPr>
          <p:cNvCxnSpPr>
            <a:cxnSpLocks/>
          </p:cNvCxnSpPr>
          <p:nvPr/>
        </p:nvCxnSpPr>
        <p:spPr>
          <a:xfrm flipV="1">
            <a:off x="8055963" y="3311633"/>
            <a:ext cx="446793" cy="461562"/>
          </a:xfrm>
          <a:prstGeom prst="straightConnector1">
            <a:avLst/>
          </a:prstGeom>
          <a:ln w="31750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1F904F6-0C8D-A57F-7702-7047E1846F6E}"/>
              </a:ext>
            </a:extLst>
          </p:cNvPr>
          <p:cNvSpPr txBox="1"/>
          <p:nvPr/>
        </p:nvSpPr>
        <p:spPr>
          <a:xfrm>
            <a:off x="6992945" y="1813720"/>
            <a:ext cx="17075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1F3864"/>
                </a:solidFill>
                <a:latin typeface="Helvetica" pitchFamily="2" charset="0"/>
              </a:rPr>
              <a:t>Longitudinal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FF18A31-E995-41E2-F993-9C8E609B2069}"/>
              </a:ext>
            </a:extLst>
          </p:cNvPr>
          <p:cNvGraphicFramePr>
            <a:graphicFrameLocks noGrp="1"/>
          </p:cNvGraphicFramePr>
          <p:nvPr/>
        </p:nvGraphicFramePr>
        <p:xfrm>
          <a:off x="762376" y="4726111"/>
          <a:ext cx="476847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681">
                  <a:extLst>
                    <a:ext uri="{9D8B030D-6E8A-4147-A177-3AD203B41FA5}">
                      <a16:colId xmlns:a16="http://schemas.microsoft.com/office/drawing/2014/main" val="3793776220"/>
                    </a:ext>
                  </a:extLst>
                </a:gridCol>
                <a:gridCol w="3006789">
                  <a:extLst>
                    <a:ext uri="{9D8B030D-6E8A-4147-A177-3AD203B41FA5}">
                      <a16:colId xmlns:a16="http://schemas.microsoft.com/office/drawing/2014/main" val="492357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Type of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739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Ising</a:t>
                      </a:r>
                      <a:r>
                        <a:rPr lang="en-US"/>
                        <a:t>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51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Gaussian graphical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09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Mixed graphical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050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Ordinal Markov random field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34333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21D0AF6-0E64-AB37-6A81-D9EFBD7EA8A5}"/>
              </a:ext>
            </a:extLst>
          </p:cNvPr>
          <p:cNvSpPr/>
          <p:nvPr/>
        </p:nvSpPr>
        <p:spPr>
          <a:xfrm>
            <a:off x="304800" y="1279776"/>
            <a:ext cx="5791200" cy="535940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DA77F6B-B7E9-1BEC-1256-DA2B7E46E96F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4362891"/>
          <a:ext cx="5333624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0474">
                  <a:extLst>
                    <a:ext uri="{9D8B030D-6E8A-4147-A177-3AD203B41FA5}">
                      <a16:colId xmlns:a16="http://schemas.microsoft.com/office/drawing/2014/main" val="3793776220"/>
                    </a:ext>
                  </a:extLst>
                </a:gridCol>
                <a:gridCol w="3363150">
                  <a:extLst>
                    <a:ext uri="{9D8B030D-6E8A-4147-A177-3AD203B41FA5}">
                      <a16:colId xmlns:a16="http://schemas.microsoft.com/office/drawing/2014/main" val="492357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Type of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739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(Multilevel) vector autoregressive model, (random-intercepts) cross-lagged panel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09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mgm</a:t>
                      </a:r>
                      <a:r>
                        <a:rPr lang="en-US"/>
                        <a:t> (n=1)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813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TV-Var, (ml)HMM, Gimme, continuous time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778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1006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0433B-6D31-E738-E9B8-CCD699113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8B54-0BC1-3E27-C595-043CE0D54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1666386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Ordinal Markov random Field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911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2B4F28C-A380-A048-BD7D-605D089B9DF3}"/>
              </a:ext>
            </a:extLst>
          </p:cNvPr>
          <p:cNvGrpSpPr>
            <a:grpSpLocks noChangeAspect="1"/>
          </p:cNvGrpSpPr>
          <p:nvPr/>
        </p:nvGrpSpPr>
        <p:grpSpPr>
          <a:xfrm>
            <a:off x="134471" y="1133865"/>
            <a:ext cx="5272127" cy="3960000"/>
            <a:chOff x="134470" y="1133865"/>
            <a:chExt cx="6985000" cy="524656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540D802-6523-DD4A-9240-4B11DBD5F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7421F26-2D9E-144F-9DDE-6DE44F03C13F}"/>
                </a:ext>
              </a:extLst>
            </p:cNvPr>
            <p:cNvGrpSpPr/>
            <p:nvPr/>
          </p:nvGrpSpPr>
          <p:grpSpPr>
            <a:xfrm>
              <a:off x="395872" y="1133865"/>
              <a:ext cx="6502877" cy="5144838"/>
              <a:chOff x="4861822" y="1197653"/>
              <a:chExt cx="6502877" cy="514483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8869C96-96A1-0B4F-B1E4-72F27BE3D0F7}"/>
                  </a:ext>
                </a:extLst>
              </p:cNvPr>
              <p:cNvGrpSpPr/>
              <p:nvPr/>
            </p:nvGrpSpPr>
            <p:grpSpPr>
              <a:xfrm>
                <a:off x="6631404" y="1197653"/>
                <a:ext cx="1236309" cy="1116000"/>
                <a:chOff x="5129613" y="1008542"/>
                <a:chExt cx="1236309" cy="1116000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037F7AF1-DEE0-674F-BA19-E53A4A97023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00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687233A-D42B-D149-85D8-46BA1C268CC4}"/>
                    </a:ext>
                  </a:extLst>
                </p:cNvPr>
                <p:cNvSpPr txBox="1"/>
                <p:nvPr/>
              </p:nvSpPr>
              <p:spPr>
                <a:xfrm>
                  <a:off x="5129613" y="1246023"/>
                  <a:ext cx="1236309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3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3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9A544AE-4FFA-4148-A0F1-62DD27CC5130}"/>
                  </a:ext>
                </a:extLst>
              </p:cNvPr>
              <p:cNvGrpSpPr/>
              <p:nvPr/>
            </p:nvGrpSpPr>
            <p:grpSpPr>
              <a:xfrm>
                <a:off x="4861822" y="2915400"/>
                <a:ext cx="1187251" cy="1116000"/>
                <a:chOff x="5077942" y="1110142"/>
                <a:chExt cx="1187251" cy="1116000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15D4EB83-81BF-0E43-899C-D2F6AF41AF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00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64C197B-B6AB-9948-96C2-BE6C809C6F08}"/>
                    </a:ext>
                  </a:extLst>
                </p:cNvPr>
                <p:cNvSpPr txBox="1"/>
                <p:nvPr/>
              </p:nvSpPr>
              <p:spPr>
                <a:xfrm>
                  <a:off x="5077942" y="1334922"/>
                  <a:ext cx="1187251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3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3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3113B77-62BB-BD49-ADD1-6B9280945F76}"/>
                  </a:ext>
                </a:extLst>
              </p:cNvPr>
              <p:cNvGrpSpPr/>
              <p:nvPr/>
            </p:nvGrpSpPr>
            <p:grpSpPr>
              <a:xfrm>
                <a:off x="5587263" y="5226491"/>
                <a:ext cx="1322749" cy="1116000"/>
                <a:chOff x="5099093" y="1160942"/>
                <a:chExt cx="1322749" cy="1116000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5398FEA-D4AB-064D-B59F-3E9ACFE5272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0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9999B8E-1258-9A45-A320-16054E2ABF79}"/>
                    </a:ext>
                  </a:extLst>
                </p:cNvPr>
                <p:cNvSpPr txBox="1"/>
                <p:nvPr/>
              </p:nvSpPr>
              <p:spPr>
                <a:xfrm>
                  <a:off x="5099093" y="1436524"/>
                  <a:ext cx="1322749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3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3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460D325-A946-734A-BE35-F09B34333C37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7A652D4D-53AE-A048-A5D4-97CE1F14D33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00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40CF3A8-ED94-F24E-9DA3-A08F98C35B39}"/>
                    </a:ext>
                  </a:extLst>
                </p:cNvPr>
                <p:cNvSpPr txBox="1"/>
                <p:nvPr/>
              </p:nvSpPr>
              <p:spPr>
                <a:xfrm>
                  <a:off x="5327170" y="1373022"/>
                  <a:ext cx="815797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3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3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9B4AA88-438B-7F4F-84A1-EC362A42D205}"/>
                  </a:ext>
                </a:extLst>
              </p:cNvPr>
              <p:cNvGrpSpPr/>
              <p:nvPr/>
            </p:nvGrpSpPr>
            <p:grpSpPr>
              <a:xfrm>
                <a:off x="10208922" y="3947644"/>
                <a:ext cx="1155777" cy="1116000"/>
                <a:chOff x="5182582" y="1186342"/>
                <a:chExt cx="1155777" cy="1116000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4BA6A363-E3F4-7D4E-A869-4E5355341C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863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0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8C42291-9A3D-0044-A132-46A593C5C9EB}"/>
                    </a:ext>
                  </a:extLst>
                </p:cNvPr>
                <p:cNvSpPr txBox="1"/>
                <p:nvPr/>
              </p:nvSpPr>
              <p:spPr>
                <a:xfrm>
                  <a:off x="5182582" y="1576223"/>
                  <a:ext cx="1155777" cy="3873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3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D7EB8B9-FD9F-054F-87AD-6C410914426D}"/>
                  </a:ext>
                </a:extLst>
              </p:cNvPr>
              <p:cNvGrpSpPr/>
              <p:nvPr/>
            </p:nvGrpSpPr>
            <p:grpSpPr>
              <a:xfrm>
                <a:off x="8281093" y="5115471"/>
                <a:ext cx="1114885" cy="1116000"/>
                <a:chOff x="5171335" y="1062622"/>
                <a:chExt cx="1114885" cy="1116000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5162D46A-8897-FC40-A90E-18CEEF0481E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71335" y="106262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00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FE806D0-1C49-2E4B-94EE-B0A1F32B486B}"/>
                    </a:ext>
                  </a:extLst>
                </p:cNvPr>
                <p:cNvSpPr txBox="1"/>
                <p:nvPr/>
              </p:nvSpPr>
              <p:spPr>
                <a:xfrm>
                  <a:off x="5271103" y="1284536"/>
                  <a:ext cx="927932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3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3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D0E36EB3-7187-3B99-B9ED-FAA2F4111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1666386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Ordinal Markov random Field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087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7FDCB-7EA5-6F33-28C7-248D953C9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448" y="5327674"/>
            <a:ext cx="7772400" cy="1053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3CC282-B3E0-CE4E-9711-5AC4E2C28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851"/>
            <a:ext cx="11618260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Ordinal Markov random Field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5AC9B0-E465-4338-214F-359AF9CAD84C}"/>
              </a:ext>
            </a:extLst>
          </p:cNvPr>
          <p:cNvGrpSpPr>
            <a:grpSpLocks noChangeAspect="1"/>
          </p:cNvGrpSpPr>
          <p:nvPr/>
        </p:nvGrpSpPr>
        <p:grpSpPr>
          <a:xfrm>
            <a:off x="134471" y="1133865"/>
            <a:ext cx="5272127" cy="3960000"/>
            <a:chOff x="134470" y="1133865"/>
            <a:chExt cx="6985000" cy="52465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5E36E5-B5B6-C4F1-CDD5-AE1E6ADB5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05B103E-EA2E-27A6-EFBB-CD4C064A9D86}"/>
                </a:ext>
              </a:extLst>
            </p:cNvPr>
            <p:cNvGrpSpPr/>
            <p:nvPr/>
          </p:nvGrpSpPr>
          <p:grpSpPr>
            <a:xfrm>
              <a:off x="395872" y="1133865"/>
              <a:ext cx="6502877" cy="5144838"/>
              <a:chOff x="4861822" y="1197653"/>
              <a:chExt cx="6502877" cy="514483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15BB687-B91C-027C-3BA7-761AC958EBE1}"/>
                  </a:ext>
                </a:extLst>
              </p:cNvPr>
              <p:cNvGrpSpPr/>
              <p:nvPr/>
            </p:nvGrpSpPr>
            <p:grpSpPr>
              <a:xfrm>
                <a:off x="6631404" y="1197653"/>
                <a:ext cx="1236309" cy="1116000"/>
                <a:chOff x="5129613" y="1008542"/>
                <a:chExt cx="1236309" cy="1116000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7EE3A150-34A3-D49D-9E04-811C679BE6E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0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E59197A-F3E5-19AD-211E-842E557DC29D}"/>
                    </a:ext>
                  </a:extLst>
                </p:cNvPr>
                <p:cNvSpPr txBox="1"/>
                <p:nvPr/>
              </p:nvSpPr>
              <p:spPr>
                <a:xfrm>
                  <a:off x="5129613" y="1246023"/>
                  <a:ext cx="1236309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3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3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4A2E2E2-F398-BA8E-6169-3EBDEF128F66}"/>
                  </a:ext>
                </a:extLst>
              </p:cNvPr>
              <p:cNvGrpSpPr/>
              <p:nvPr/>
            </p:nvGrpSpPr>
            <p:grpSpPr>
              <a:xfrm>
                <a:off x="4861822" y="2915400"/>
                <a:ext cx="1187251" cy="1116000"/>
                <a:chOff x="5077942" y="1110142"/>
                <a:chExt cx="1187251" cy="1116000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1136D94-F6D2-5245-1709-EA33945CE2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0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5C3F95B-745D-BD53-43E9-7B838133E269}"/>
                    </a:ext>
                  </a:extLst>
                </p:cNvPr>
                <p:cNvSpPr txBox="1"/>
                <p:nvPr/>
              </p:nvSpPr>
              <p:spPr>
                <a:xfrm>
                  <a:off x="5077942" y="1334922"/>
                  <a:ext cx="1187251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3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3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741310E-4DE7-C639-6869-E7ED8DA83D84}"/>
                  </a:ext>
                </a:extLst>
              </p:cNvPr>
              <p:cNvGrpSpPr/>
              <p:nvPr/>
            </p:nvGrpSpPr>
            <p:grpSpPr>
              <a:xfrm>
                <a:off x="5587263" y="5226491"/>
                <a:ext cx="1322749" cy="1116000"/>
                <a:chOff x="5099093" y="1160942"/>
                <a:chExt cx="1322749" cy="11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D973B64D-1617-9909-52D0-EA8B07E160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00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593AEBC-CE41-DA4A-69B0-C6BBD849D7D5}"/>
                    </a:ext>
                  </a:extLst>
                </p:cNvPr>
                <p:cNvSpPr txBox="1"/>
                <p:nvPr/>
              </p:nvSpPr>
              <p:spPr>
                <a:xfrm>
                  <a:off x="5099093" y="1436524"/>
                  <a:ext cx="1322749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3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3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DC15E3B-1012-7B48-1372-253C59DBFE86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BB7F7568-4360-8CA1-1AC4-19BAFD5464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0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53DA380-81E2-3924-59B7-073FEBA4D05B}"/>
                    </a:ext>
                  </a:extLst>
                </p:cNvPr>
                <p:cNvSpPr txBox="1"/>
                <p:nvPr/>
              </p:nvSpPr>
              <p:spPr>
                <a:xfrm>
                  <a:off x="5327170" y="1373022"/>
                  <a:ext cx="815797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3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3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6E7BC4E-749E-6BDC-43D1-9ACCD7B01867}"/>
                  </a:ext>
                </a:extLst>
              </p:cNvPr>
              <p:cNvGrpSpPr/>
              <p:nvPr/>
            </p:nvGrpSpPr>
            <p:grpSpPr>
              <a:xfrm>
                <a:off x="10208922" y="3947644"/>
                <a:ext cx="1155777" cy="1116000"/>
                <a:chOff x="5182582" y="1186342"/>
                <a:chExt cx="1155777" cy="1116000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9D7E482E-844A-07E2-CD24-267E4515AFA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863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0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237188C-9F55-7E53-2A60-BC1FF470BBD4}"/>
                    </a:ext>
                  </a:extLst>
                </p:cNvPr>
                <p:cNvSpPr txBox="1"/>
                <p:nvPr/>
              </p:nvSpPr>
              <p:spPr>
                <a:xfrm>
                  <a:off x="5182582" y="1576223"/>
                  <a:ext cx="1155777" cy="3873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3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093B733-2B99-B9F9-8A33-11D278CF8F71}"/>
                  </a:ext>
                </a:extLst>
              </p:cNvPr>
              <p:cNvGrpSpPr/>
              <p:nvPr/>
            </p:nvGrpSpPr>
            <p:grpSpPr>
              <a:xfrm>
                <a:off x="8281093" y="5115471"/>
                <a:ext cx="1114885" cy="1116000"/>
                <a:chOff x="5171335" y="1062622"/>
                <a:chExt cx="1114885" cy="111600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56A5072-73B2-72E3-18E2-4AB31AC85ED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71335" y="106262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0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FA42828-E9E3-792F-53EE-4D45A8FF0DBD}"/>
                    </a:ext>
                  </a:extLst>
                </p:cNvPr>
                <p:cNvSpPr txBox="1"/>
                <p:nvPr/>
              </p:nvSpPr>
              <p:spPr>
                <a:xfrm>
                  <a:off x="5271103" y="1284536"/>
                  <a:ext cx="927932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3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3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84649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04F910E-8944-8310-3641-5DC3565ACDE5}"/>
              </a:ext>
            </a:extLst>
          </p:cNvPr>
          <p:cNvGrpSpPr>
            <a:grpSpLocks noChangeAspect="1"/>
          </p:cNvGrpSpPr>
          <p:nvPr/>
        </p:nvGrpSpPr>
        <p:grpSpPr>
          <a:xfrm>
            <a:off x="134471" y="1133865"/>
            <a:ext cx="5272127" cy="3960000"/>
            <a:chOff x="134470" y="1133865"/>
            <a:chExt cx="6985000" cy="524656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65318BA-67BC-BF89-E46E-B1ECF6C6D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4FF78F3-0C22-CE97-6CD9-89EF2E7B09CE}"/>
                </a:ext>
              </a:extLst>
            </p:cNvPr>
            <p:cNvGrpSpPr/>
            <p:nvPr/>
          </p:nvGrpSpPr>
          <p:grpSpPr>
            <a:xfrm>
              <a:off x="395872" y="1133865"/>
              <a:ext cx="6502877" cy="5144838"/>
              <a:chOff x="4861822" y="1197653"/>
              <a:chExt cx="6502877" cy="514483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A252BBC-43E9-CED6-85D1-4CCD288799C9}"/>
                  </a:ext>
                </a:extLst>
              </p:cNvPr>
              <p:cNvGrpSpPr/>
              <p:nvPr/>
            </p:nvGrpSpPr>
            <p:grpSpPr>
              <a:xfrm>
                <a:off x="6631404" y="1197653"/>
                <a:ext cx="1236309" cy="1116000"/>
                <a:chOff x="5129613" y="1008542"/>
                <a:chExt cx="1236309" cy="1116000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7D770963-6A97-4CCE-9BC2-384515288E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00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95CE479-B6D9-4CB4-25E1-4F107D709F9B}"/>
                    </a:ext>
                  </a:extLst>
                </p:cNvPr>
                <p:cNvSpPr txBox="1"/>
                <p:nvPr/>
              </p:nvSpPr>
              <p:spPr>
                <a:xfrm>
                  <a:off x="5129613" y="1246023"/>
                  <a:ext cx="1236309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3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3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0B09AD1-A814-AA41-384C-496803AFE865}"/>
                  </a:ext>
                </a:extLst>
              </p:cNvPr>
              <p:cNvGrpSpPr/>
              <p:nvPr/>
            </p:nvGrpSpPr>
            <p:grpSpPr>
              <a:xfrm>
                <a:off x="4861822" y="2915400"/>
                <a:ext cx="1187251" cy="1116000"/>
                <a:chOff x="5077942" y="1110142"/>
                <a:chExt cx="1187251" cy="1116000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DA02769C-9E8C-5C24-76E4-101D46BECC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00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14FF9B6-4CD0-DD78-CF4B-0093BC234523}"/>
                    </a:ext>
                  </a:extLst>
                </p:cNvPr>
                <p:cNvSpPr txBox="1"/>
                <p:nvPr/>
              </p:nvSpPr>
              <p:spPr>
                <a:xfrm>
                  <a:off x="5077942" y="1334922"/>
                  <a:ext cx="1187251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3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3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5CE4FA7F-FBDF-DF81-6644-4CC017D6E13E}"/>
                  </a:ext>
                </a:extLst>
              </p:cNvPr>
              <p:cNvGrpSpPr/>
              <p:nvPr/>
            </p:nvGrpSpPr>
            <p:grpSpPr>
              <a:xfrm>
                <a:off x="5587263" y="5226491"/>
                <a:ext cx="1322749" cy="1116000"/>
                <a:chOff x="5099093" y="1160942"/>
                <a:chExt cx="1322749" cy="1116000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AFF01F8-BA6C-3F5B-D635-0DE7CEDE64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00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0D3589F-286D-22B3-B26D-7CBA70802668}"/>
                    </a:ext>
                  </a:extLst>
                </p:cNvPr>
                <p:cNvSpPr txBox="1"/>
                <p:nvPr/>
              </p:nvSpPr>
              <p:spPr>
                <a:xfrm>
                  <a:off x="5099093" y="1436524"/>
                  <a:ext cx="1322749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3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3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6A97E8C-D4A6-6613-7634-3E5BE2EA1A7B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27E80FDF-876A-8C4A-9280-A36EF385B3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00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B321C37-16B0-03D5-8A8A-59391FF7259C}"/>
                    </a:ext>
                  </a:extLst>
                </p:cNvPr>
                <p:cNvSpPr txBox="1"/>
                <p:nvPr/>
              </p:nvSpPr>
              <p:spPr>
                <a:xfrm>
                  <a:off x="5327170" y="1373022"/>
                  <a:ext cx="815797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3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3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24DAE69-20BA-08BD-B133-92041ABFE522}"/>
                  </a:ext>
                </a:extLst>
              </p:cNvPr>
              <p:cNvGrpSpPr/>
              <p:nvPr/>
            </p:nvGrpSpPr>
            <p:grpSpPr>
              <a:xfrm>
                <a:off x="10208922" y="3947644"/>
                <a:ext cx="1155777" cy="1116000"/>
                <a:chOff x="5182582" y="1186342"/>
                <a:chExt cx="1155777" cy="1116000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56845145-FF10-8506-6CF3-186624AAAB5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863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0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09DC14-A101-4E7E-D858-E48796767626}"/>
                    </a:ext>
                  </a:extLst>
                </p:cNvPr>
                <p:cNvSpPr txBox="1"/>
                <p:nvPr/>
              </p:nvSpPr>
              <p:spPr>
                <a:xfrm>
                  <a:off x="5182582" y="1576223"/>
                  <a:ext cx="1155777" cy="3873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3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0E0E2E1-7564-B134-F526-0FBD66D63DB0}"/>
                  </a:ext>
                </a:extLst>
              </p:cNvPr>
              <p:cNvGrpSpPr/>
              <p:nvPr/>
            </p:nvGrpSpPr>
            <p:grpSpPr>
              <a:xfrm>
                <a:off x="8281093" y="5115471"/>
                <a:ext cx="1114885" cy="1116000"/>
                <a:chOff x="5171335" y="1062622"/>
                <a:chExt cx="1114885" cy="1116000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614AADC-C80A-4E85-AFCD-91CA9FC2CD5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71335" y="106262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0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3A8EFDE-189F-5BCB-AA7F-61520F864D91}"/>
                    </a:ext>
                  </a:extLst>
                </p:cNvPr>
                <p:cNvSpPr txBox="1"/>
                <p:nvPr/>
              </p:nvSpPr>
              <p:spPr>
                <a:xfrm>
                  <a:off x="5271103" y="1284536"/>
                  <a:ext cx="927932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3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3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3CC282-B3E0-CE4E-9711-5AC4E2C28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851"/>
            <a:ext cx="11618260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Ordinal Markov random Field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466781-36D5-A1FB-9D1A-87E6ECF1C1E7}"/>
              </a:ext>
            </a:extLst>
          </p:cNvPr>
          <p:cNvCxnSpPr>
            <a:cxnSpLocks/>
          </p:cNvCxnSpPr>
          <p:nvPr/>
        </p:nvCxnSpPr>
        <p:spPr>
          <a:xfrm flipH="1">
            <a:off x="4315657" y="1557499"/>
            <a:ext cx="592169" cy="405729"/>
          </a:xfrm>
          <a:prstGeom prst="straightConnector1">
            <a:avLst/>
          </a:prstGeom>
          <a:ln w="88900">
            <a:solidFill>
              <a:srgbClr val="C9E3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A385B4-225C-DF50-3B7D-156CA11BA594}"/>
              </a:ext>
            </a:extLst>
          </p:cNvPr>
          <p:cNvCxnSpPr>
            <a:cxnSpLocks/>
          </p:cNvCxnSpPr>
          <p:nvPr/>
        </p:nvCxnSpPr>
        <p:spPr>
          <a:xfrm flipH="1">
            <a:off x="5272985" y="2977602"/>
            <a:ext cx="592169" cy="405729"/>
          </a:xfrm>
          <a:prstGeom prst="straightConnector1">
            <a:avLst/>
          </a:prstGeom>
          <a:ln w="88900">
            <a:solidFill>
              <a:srgbClr val="C9E3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8C9417-C4DE-0BD2-2B67-5BDF362D3B8C}"/>
              </a:ext>
            </a:extLst>
          </p:cNvPr>
          <p:cNvSpPr/>
          <p:nvPr/>
        </p:nvSpPr>
        <p:spPr>
          <a:xfrm>
            <a:off x="5486622" y="5173151"/>
            <a:ext cx="3163602" cy="694735"/>
          </a:xfrm>
          <a:prstGeom prst="roundRect">
            <a:avLst/>
          </a:prstGeom>
          <a:solidFill>
            <a:srgbClr val="00B050">
              <a:alpha val="2478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50C404-67EE-83BC-87E8-F4577AFC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533" y="1879663"/>
            <a:ext cx="3337450" cy="2503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A206CA-80FD-E9E0-ACC7-669C76A05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448" y="5327674"/>
            <a:ext cx="7772400" cy="1053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6D7F-3CA6-CDD8-8D2B-831D0E0A3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3543" y="1213476"/>
            <a:ext cx="4699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4F1890-F709-FD4C-405D-57CC3CA66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6950" y="2597150"/>
            <a:ext cx="4953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51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004574DF-D98C-529F-E99A-E0E226607475}"/>
              </a:ext>
            </a:extLst>
          </p:cNvPr>
          <p:cNvGrpSpPr>
            <a:grpSpLocks noChangeAspect="1"/>
          </p:cNvGrpSpPr>
          <p:nvPr/>
        </p:nvGrpSpPr>
        <p:grpSpPr>
          <a:xfrm>
            <a:off x="134471" y="1133865"/>
            <a:ext cx="5272127" cy="3960000"/>
            <a:chOff x="134470" y="1133865"/>
            <a:chExt cx="6985000" cy="5246568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4C87FE6-0152-D9FF-8C77-921509B11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4961D8B-8126-C6A0-C697-D41CC0BE5599}"/>
                </a:ext>
              </a:extLst>
            </p:cNvPr>
            <p:cNvGrpSpPr/>
            <p:nvPr/>
          </p:nvGrpSpPr>
          <p:grpSpPr>
            <a:xfrm>
              <a:off x="395872" y="1133865"/>
              <a:ext cx="6502877" cy="5144838"/>
              <a:chOff x="4861822" y="1197653"/>
              <a:chExt cx="6502877" cy="514483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8D32F585-A470-576C-A32E-0EAC154CC4C8}"/>
                  </a:ext>
                </a:extLst>
              </p:cNvPr>
              <p:cNvGrpSpPr/>
              <p:nvPr/>
            </p:nvGrpSpPr>
            <p:grpSpPr>
              <a:xfrm>
                <a:off x="6631404" y="1197653"/>
                <a:ext cx="1236309" cy="1116000"/>
                <a:chOff x="5129613" y="1008542"/>
                <a:chExt cx="1236309" cy="1116000"/>
              </a:xfrm>
            </p:grpSpPr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6EBB2E59-CE10-20AB-AEEC-66180E1ECBD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00"/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C4670907-4F62-75DC-0474-BFEC6E743D1C}"/>
                    </a:ext>
                  </a:extLst>
                </p:cNvPr>
                <p:cNvSpPr txBox="1"/>
                <p:nvPr/>
              </p:nvSpPr>
              <p:spPr>
                <a:xfrm>
                  <a:off x="5129613" y="1246023"/>
                  <a:ext cx="1236309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3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3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DBFFF4E5-86F6-AACC-44D9-A380378A3CAB}"/>
                  </a:ext>
                </a:extLst>
              </p:cNvPr>
              <p:cNvGrpSpPr/>
              <p:nvPr/>
            </p:nvGrpSpPr>
            <p:grpSpPr>
              <a:xfrm>
                <a:off x="4861822" y="2915400"/>
                <a:ext cx="1187251" cy="1116000"/>
                <a:chOff x="5077942" y="1110142"/>
                <a:chExt cx="1187251" cy="1116000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CCF88436-3204-D9FA-B0B1-F2AAB9E418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00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B4C33BD-D2DE-B151-A73D-F412FBB33848}"/>
                    </a:ext>
                  </a:extLst>
                </p:cNvPr>
                <p:cNvSpPr txBox="1"/>
                <p:nvPr/>
              </p:nvSpPr>
              <p:spPr>
                <a:xfrm>
                  <a:off x="5077942" y="1334922"/>
                  <a:ext cx="1187251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3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3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E5841290-88CB-6672-B0B1-BA2BAED5F6E6}"/>
                  </a:ext>
                </a:extLst>
              </p:cNvPr>
              <p:cNvGrpSpPr/>
              <p:nvPr/>
            </p:nvGrpSpPr>
            <p:grpSpPr>
              <a:xfrm>
                <a:off x="5587263" y="5226491"/>
                <a:ext cx="1322749" cy="1116000"/>
                <a:chOff x="5099093" y="1160942"/>
                <a:chExt cx="1322749" cy="111600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31E70BA5-BDD9-A769-51DC-22866F8C92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3B64E55-AFDA-76BB-36D5-FD3C1C2A2EA1}"/>
                    </a:ext>
                  </a:extLst>
                </p:cNvPr>
                <p:cNvSpPr txBox="1"/>
                <p:nvPr/>
              </p:nvSpPr>
              <p:spPr>
                <a:xfrm>
                  <a:off x="5099093" y="1436524"/>
                  <a:ext cx="1322749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3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3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6AD2DECB-C782-6C5F-D94E-8B31818A1B4E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72238BD2-5371-00FC-C344-015351164A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00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6BA6401-3E97-081D-2063-C302EF93F850}"/>
                    </a:ext>
                  </a:extLst>
                </p:cNvPr>
                <p:cNvSpPr txBox="1"/>
                <p:nvPr/>
              </p:nvSpPr>
              <p:spPr>
                <a:xfrm>
                  <a:off x="5327170" y="1373022"/>
                  <a:ext cx="815797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3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3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AB0BAB2-0E82-0092-62D1-921240D969DC}"/>
                  </a:ext>
                </a:extLst>
              </p:cNvPr>
              <p:cNvGrpSpPr/>
              <p:nvPr/>
            </p:nvGrpSpPr>
            <p:grpSpPr>
              <a:xfrm>
                <a:off x="10208922" y="3947644"/>
                <a:ext cx="1155777" cy="1116000"/>
                <a:chOff x="5182582" y="1186342"/>
                <a:chExt cx="1155777" cy="1116000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1773849B-AF46-3EC3-2556-C4894FCC50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863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0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9168FF2-C156-FF7D-B2D6-42F62A216C6B}"/>
                    </a:ext>
                  </a:extLst>
                </p:cNvPr>
                <p:cNvSpPr txBox="1"/>
                <p:nvPr/>
              </p:nvSpPr>
              <p:spPr>
                <a:xfrm>
                  <a:off x="5182582" y="1576223"/>
                  <a:ext cx="1155777" cy="3873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3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3DA79929-BC88-B727-6D62-BBC2758E694B}"/>
                  </a:ext>
                </a:extLst>
              </p:cNvPr>
              <p:cNvGrpSpPr/>
              <p:nvPr/>
            </p:nvGrpSpPr>
            <p:grpSpPr>
              <a:xfrm>
                <a:off x="8281093" y="5115471"/>
                <a:ext cx="1114885" cy="1116000"/>
                <a:chOff x="5171335" y="1062622"/>
                <a:chExt cx="1114885" cy="1116000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048ACC2F-099E-236D-EF53-748C443A77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71335" y="106262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0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1AF8F69-CBF4-E180-8680-AB180EBABB73}"/>
                    </a:ext>
                  </a:extLst>
                </p:cNvPr>
                <p:cNvSpPr txBox="1"/>
                <p:nvPr/>
              </p:nvSpPr>
              <p:spPr>
                <a:xfrm>
                  <a:off x="5271103" y="1284536"/>
                  <a:ext cx="927932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3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3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3CC282-B3E0-CE4E-9711-5AC4E2C28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851"/>
            <a:ext cx="11618260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Ordinal Markov random Field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466781-36D5-A1FB-9D1A-87E6ECF1C1E7}"/>
              </a:ext>
            </a:extLst>
          </p:cNvPr>
          <p:cNvCxnSpPr>
            <a:cxnSpLocks/>
          </p:cNvCxnSpPr>
          <p:nvPr/>
        </p:nvCxnSpPr>
        <p:spPr>
          <a:xfrm flipH="1">
            <a:off x="4580260" y="2378083"/>
            <a:ext cx="592169" cy="405729"/>
          </a:xfrm>
          <a:prstGeom prst="straightConnector1">
            <a:avLst/>
          </a:prstGeom>
          <a:ln w="88900">
            <a:solidFill>
              <a:srgbClr val="C9E3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8C9417-C4DE-0BD2-2B67-5BDF362D3B8C}"/>
              </a:ext>
            </a:extLst>
          </p:cNvPr>
          <p:cNvSpPr/>
          <p:nvPr/>
        </p:nvSpPr>
        <p:spPr>
          <a:xfrm>
            <a:off x="8883532" y="5215055"/>
            <a:ext cx="1755317" cy="694735"/>
          </a:xfrm>
          <a:prstGeom prst="roundRect">
            <a:avLst/>
          </a:prstGeom>
          <a:solidFill>
            <a:srgbClr val="00B050">
              <a:alpha val="2478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8448DD-16D3-4438-2C42-F7A1879AF635}"/>
              </a:ext>
            </a:extLst>
          </p:cNvPr>
          <p:cNvGrpSpPr/>
          <p:nvPr/>
        </p:nvGrpSpPr>
        <p:grpSpPr>
          <a:xfrm>
            <a:off x="7709016" y="2111198"/>
            <a:ext cx="2696066" cy="2271860"/>
            <a:chOff x="2592371" y="4468305"/>
            <a:chExt cx="2696066" cy="227186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2CCDC04-BE86-A70A-9CB1-BC0C81BB4F5C}"/>
                </a:ext>
              </a:extLst>
            </p:cNvPr>
            <p:cNvSpPr/>
            <p:nvPr/>
          </p:nvSpPr>
          <p:spPr>
            <a:xfrm>
              <a:off x="2592371" y="4468305"/>
              <a:ext cx="2696066" cy="227186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FD7763-BFB6-FFDA-B736-5F54E682CF9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26648" y="4596713"/>
              <a:ext cx="1040240" cy="900000"/>
              <a:chOff x="2726648" y="4596714"/>
              <a:chExt cx="788998" cy="682631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DF2BB64-1D2C-B704-05EF-2C429F8695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1986" y="4670038"/>
                <a:ext cx="302443" cy="504275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9F21EE9-8939-A07F-C78C-139DE56450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29544" y="4670038"/>
                <a:ext cx="302442" cy="504275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8F75D18-FFA7-7874-C692-DA063EE1E4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9544" y="5174313"/>
                <a:ext cx="581069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CB5BFB5-6CDE-501F-3C41-F89D55285370}"/>
                  </a:ext>
                </a:extLst>
              </p:cNvPr>
              <p:cNvSpPr/>
              <p:nvPr/>
            </p:nvSpPr>
            <p:spPr>
              <a:xfrm>
                <a:off x="3305581" y="5069281"/>
                <a:ext cx="210065" cy="210064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0451E869-ECA4-CC04-564D-A1A895329EB3}"/>
                  </a:ext>
                </a:extLst>
              </p:cNvPr>
              <p:cNvSpPr/>
              <p:nvPr/>
            </p:nvSpPr>
            <p:spPr>
              <a:xfrm>
                <a:off x="3026954" y="4596714"/>
                <a:ext cx="210065" cy="210064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6ED9DA3-4D9B-6125-6132-9F24CFEBBFB7}"/>
                  </a:ext>
                </a:extLst>
              </p:cNvPr>
              <p:cNvSpPr/>
              <p:nvPr/>
            </p:nvSpPr>
            <p:spPr>
              <a:xfrm>
                <a:off x="2726648" y="5069281"/>
                <a:ext cx="210065" cy="210064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38DC7FB-D6A9-FBC6-CC71-5B791B0588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58557" y="4596713"/>
              <a:ext cx="1040240" cy="900000"/>
              <a:chOff x="2726648" y="4596714"/>
              <a:chExt cx="788998" cy="68263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8C52C8C-4BEE-AE2B-6DBD-0F9ADDA80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1986" y="4670038"/>
                <a:ext cx="302443" cy="504275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EDA1FB5-6F6D-930E-3DFF-0DAEA826BF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29544" y="4670038"/>
                <a:ext cx="302442" cy="504275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9427EE2-CEB1-0B96-4C70-C21D6E9F72C6}"/>
                  </a:ext>
                </a:extLst>
              </p:cNvPr>
              <p:cNvSpPr/>
              <p:nvPr/>
            </p:nvSpPr>
            <p:spPr>
              <a:xfrm>
                <a:off x="3305581" y="5069281"/>
                <a:ext cx="210065" cy="210064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C5DB167-919E-2D46-A790-C6BCB90DE788}"/>
                  </a:ext>
                </a:extLst>
              </p:cNvPr>
              <p:cNvSpPr/>
              <p:nvPr/>
            </p:nvSpPr>
            <p:spPr>
              <a:xfrm>
                <a:off x="3026954" y="4596714"/>
                <a:ext cx="210065" cy="210064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AD3803A-A81E-7B53-7A21-A7F17EE1EC34}"/>
                  </a:ext>
                </a:extLst>
              </p:cNvPr>
              <p:cNvSpPr/>
              <p:nvPr/>
            </p:nvSpPr>
            <p:spPr>
              <a:xfrm>
                <a:off x="2726648" y="5069281"/>
                <a:ext cx="210065" cy="210064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FBDC70-CB2B-A9D6-FA69-1472E92100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26648" y="5658188"/>
              <a:ext cx="1040240" cy="900000"/>
              <a:chOff x="2726648" y="4596714"/>
              <a:chExt cx="788998" cy="682631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EFF342B-03DB-D98C-A551-D53A3A0EF5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1986" y="4670038"/>
                <a:ext cx="302443" cy="50427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0D13CEF-B961-C2EA-CB42-692F494B54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29544" y="4670038"/>
                <a:ext cx="302442" cy="50427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E3D6368-C9BE-3111-BFD1-B8A8A74CD7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9544" y="5174313"/>
                <a:ext cx="5810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94113F6-65B5-209F-87D5-445FFA8E138B}"/>
                  </a:ext>
                </a:extLst>
              </p:cNvPr>
              <p:cNvSpPr/>
              <p:nvPr/>
            </p:nvSpPr>
            <p:spPr>
              <a:xfrm>
                <a:off x="3305581" y="5069281"/>
                <a:ext cx="210065" cy="210064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7E6EF6B-2646-7C72-6F77-67988300E872}"/>
                  </a:ext>
                </a:extLst>
              </p:cNvPr>
              <p:cNvSpPr/>
              <p:nvPr/>
            </p:nvSpPr>
            <p:spPr>
              <a:xfrm>
                <a:off x="3026954" y="4596714"/>
                <a:ext cx="210065" cy="210064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8318E0A-F2AF-2D51-A561-619E98EC2C71}"/>
                  </a:ext>
                </a:extLst>
              </p:cNvPr>
              <p:cNvSpPr/>
              <p:nvPr/>
            </p:nvSpPr>
            <p:spPr>
              <a:xfrm>
                <a:off x="2726648" y="5069281"/>
                <a:ext cx="210065" cy="210064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928D13E-5022-554D-6B43-C9EB5C45F6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72847" y="5658188"/>
              <a:ext cx="1040240" cy="900000"/>
              <a:chOff x="2726648" y="4596714"/>
              <a:chExt cx="788998" cy="682631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313BBF4-BF0F-56F3-28A9-0DB1416E5B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1986" y="4670038"/>
                <a:ext cx="302443" cy="50427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388824-0BF8-FB3E-7D91-C330618466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29544" y="4670038"/>
                <a:ext cx="302442" cy="50427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84A2BEA-80D3-AB66-BABC-5F26061A0A72}"/>
                  </a:ext>
                </a:extLst>
              </p:cNvPr>
              <p:cNvSpPr/>
              <p:nvPr/>
            </p:nvSpPr>
            <p:spPr>
              <a:xfrm>
                <a:off x="3305581" y="5069281"/>
                <a:ext cx="210065" cy="210064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857C57B-4D7D-3E65-F9C5-8B185E740096}"/>
                  </a:ext>
                </a:extLst>
              </p:cNvPr>
              <p:cNvSpPr/>
              <p:nvPr/>
            </p:nvSpPr>
            <p:spPr>
              <a:xfrm>
                <a:off x="3026954" y="4596714"/>
                <a:ext cx="210065" cy="210064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0810BBA-AD80-63C4-D260-33E76298680B}"/>
                  </a:ext>
                </a:extLst>
              </p:cNvPr>
              <p:cNvSpPr/>
              <p:nvPr/>
            </p:nvSpPr>
            <p:spPr>
              <a:xfrm>
                <a:off x="2726648" y="5069281"/>
                <a:ext cx="210065" cy="210064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AD506E4-CC06-A124-DB3B-9AF760B8A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448" y="5327674"/>
            <a:ext cx="7772400" cy="1053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139CBB-F2C4-E970-2410-5508B1615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650" y="1936750"/>
            <a:ext cx="5207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47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08B62-965C-2711-C451-32E5CB7EA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F6E3-6169-0DD7-B9E6-CD5147EF0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Further reading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C2A41C-B914-F20C-40ED-3A209FFDE9F5}"/>
              </a:ext>
            </a:extLst>
          </p:cNvPr>
          <p:cNvSpPr txBox="1"/>
          <p:nvPr/>
        </p:nvSpPr>
        <p:spPr>
          <a:xfrm>
            <a:off x="627648" y="2443970"/>
            <a:ext cx="109367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/>
            <a:r>
              <a:rPr lang="en-GB" i="0" err="1">
                <a:solidFill>
                  <a:srgbClr val="1F3864"/>
                </a:solidFill>
                <a:effectLst/>
                <a:latin typeface="Helvetica" pitchFamily="2" charset="0"/>
              </a:rPr>
              <a:t>Epskamp</a:t>
            </a:r>
            <a:r>
              <a:rPr lang="en-GB" i="0">
                <a:solidFill>
                  <a:srgbClr val="1F3864"/>
                </a:solidFill>
                <a:effectLst/>
                <a:latin typeface="Helvetica" pitchFamily="2" charset="0"/>
              </a:rPr>
              <a:t>, S., </a:t>
            </a:r>
            <a:r>
              <a:rPr lang="en-GB" i="0" err="1">
                <a:solidFill>
                  <a:srgbClr val="1F3864"/>
                </a:solidFill>
                <a:effectLst/>
                <a:latin typeface="Helvetica" pitchFamily="2" charset="0"/>
              </a:rPr>
              <a:t>Haslbeck</a:t>
            </a:r>
            <a:r>
              <a:rPr lang="en-GB" i="0">
                <a:solidFill>
                  <a:srgbClr val="1F3864"/>
                </a:solidFill>
                <a:effectLst/>
                <a:latin typeface="Helvetica" pitchFamily="2" charset="0"/>
              </a:rPr>
              <a:t>, J., </a:t>
            </a:r>
            <a:r>
              <a:rPr lang="en-GB" i="0" err="1">
                <a:solidFill>
                  <a:srgbClr val="1F3864"/>
                </a:solidFill>
                <a:effectLst/>
                <a:latin typeface="Helvetica" pitchFamily="2" charset="0"/>
              </a:rPr>
              <a:t>Isvoranu</a:t>
            </a:r>
            <a:r>
              <a:rPr lang="en-GB" i="0">
                <a:solidFill>
                  <a:srgbClr val="1F3864"/>
                </a:solidFill>
                <a:effectLst/>
                <a:latin typeface="Helvetica" pitchFamily="2" charset="0"/>
              </a:rPr>
              <a:t>, A.-M., &amp; van </a:t>
            </a:r>
            <a:r>
              <a:rPr lang="en-GB" i="0" err="1">
                <a:solidFill>
                  <a:srgbClr val="1F3864"/>
                </a:solidFill>
                <a:effectLst/>
                <a:latin typeface="Helvetica" pitchFamily="2" charset="0"/>
              </a:rPr>
              <a:t>Borkulo</a:t>
            </a:r>
            <a:r>
              <a:rPr lang="en-GB" i="0">
                <a:solidFill>
                  <a:srgbClr val="1F3864"/>
                </a:solidFill>
                <a:effectLst/>
                <a:latin typeface="Helvetica" pitchFamily="2" charset="0"/>
              </a:rPr>
              <a:t>, C. 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(2022). Pairwise Markov random fields. In A.-M. </a:t>
            </a:r>
            <a:r>
              <a:rPr lang="en-GB" err="1">
                <a:solidFill>
                  <a:srgbClr val="1F3864"/>
                </a:solidFill>
                <a:latin typeface="Helvetica" pitchFamily="2" charset="0"/>
              </a:rPr>
              <a:t>Isvoranu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, S. </a:t>
            </a:r>
            <a:r>
              <a:rPr lang="en-GB" err="1">
                <a:solidFill>
                  <a:srgbClr val="1F3864"/>
                </a:solidFill>
                <a:latin typeface="Helvetica" pitchFamily="2" charset="0"/>
              </a:rPr>
              <a:t>Epskamp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, L. </a:t>
            </a:r>
            <a:r>
              <a:rPr lang="en-GB" err="1">
                <a:solidFill>
                  <a:srgbClr val="1F3864"/>
                </a:solidFill>
                <a:latin typeface="Helvetica" pitchFamily="2" charset="0"/>
              </a:rPr>
              <a:t>Waldorp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, &amp; D. </a:t>
            </a:r>
            <a:r>
              <a:rPr lang="en-GB" err="1">
                <a:solidFill>
                  <a:srgbClr val="1F3864"/>
                </a:solidFill>
                <a:latin typeface="Helvetica" pitchFamily="2" charset="0"/>
              </a:rPr>
              <a:t>Borsboom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 (Eds.), </a:t>
            </a:r>
            <a:r>
              <a:rPr lang="en-GB" i="1">
                <a:solidFill>
                  <a:srgbClr val="1F3864"/>
                </a:solidFill>
                <a:latin typeface="Helvetica" pitchFamily="2" charset="0"/>
              </a:rPr>
              <a:t>Network Psychometrics with R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. Routledge.</a:t>
            </a:r>
          </a:p>
          <a:p>
            <a:pPr marL="355600" indent="-355600" algn="just"/>
            <a:endParaRPr lang="en-GB">
              <a:solidFill>
                <a:srgbClr val="1F3864"/>
              </a:solidFill>
              <a:latin typeface="Helvetica" pitchFamily="2" charset="0"/>
            </a:endParaRPr>
          </a:p>
          <a:p>
            <a:pPr marL="355600" indent="-355600" algn="just"/>
            <a:r>
              <a:rPr lang="en-GB" i="0" err="1">
                <a:solidFill>
                  <a:srgbClr val="1F3864"/>
                </a:solidFill>
                <a:effectLst/>
                <a:latin typeface="Helvetica" pitchFamily="2" charset="0"/>
              </a:rPr>
              <a:t>Haslbeck</a:t>
            </a:r>
            <a:r>
              <a:rPr lang="en-GB" i="0">
                <a:solidFill>
                  <a:srgbClr val="1F3864"/>
                </a:solidFill>
                <a:effectLst/>
                <a:latin typeface="Helvetica" pitchFamily="2" charset="0"/>
              </a:rPr>
              <a:t>, J., Ryan, 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O., van der Maas, H., &amp; </a:t>
            </a:r>
            <a:r>
              <a:rPr lang="en-GB" err="1">
                <a:solidFill>
                  <a:srgbClr val="1F3864"/>
                </a:solidFill>
                <a:latin typeface="Helvetica" pitchFamily="2" charset="0"/>
              </a:rPr>
              <a:t>Waldorp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, L. (2022). </a:t>
            </a:r>
            <a:r>
              <a:rPr lang="en-GB" err="1">
                <a:solidFill>
                  <a:srgbClr val="1F3864"/>
                </a:solidFill>
                <a:latin typeface="Helvetica" pitchFamily="2" charset="0"/>
              </a:rPr>
              <a:t>Modeling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 change in networks</a:t>
            </a:r>
            <a:r>
              <a:rPr lang="en-GB" i="1">
                <a:solidFill>
                  <a:srgbClr val="1F3864"/>
                </a:solidFill>
                <a:latin typeface="Helvetica" pitchFamily="2" charset="0"/>
              </a:rPr>
              <a:t>. 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In A.-M. </a:t>
            </a:r>
            <a:r>
              <a:rPr lang="en-GB" err="1">
                <a:solidFill>
                  <a:srgbClr val="1F3864"/>
                </a:solidFill>
                <a:latin typeface="Helvetica" pitchFamily="2" charset="0"/>
              </a:rPr>
              <a:t>Isvoranu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, S. </a:t>
            </a:r>
            <a:r>
              <a:rPr lang="en-GB" err="1">
                <a:solidFill>
                  <a:srgbClr val="1F3864"/>
                </a:solidFill>
                <a:latin typeface="Helvetica" pitchFamily="2" charset="0"/>
              </a:rPr>
              <a:t>Epskamp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, L. </a:t>
            </a:r>
            <a:r>
              <a:rPr lang="en-GB" err="1">
                <a:solidFill>
                  <a:srgbClr val="1F3864"/>
                </a:solidFill>
                <a:latin typeface="Helvetica" pitchFamily="2" charset="0"/>
              </a:rPr>
              <a:t>Waldorp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, &amp; D. </a:t>
            </a:r>
            <a:r>
              <a:rPr lang="en-GB" err="1">
                <a:solidFill>
                  <a:srgbClr val="1F3864"/>
                </a:solidFill>
                <a:latin typeface="Helvetica" pitchFamily="2" charset="0"/>
              </a:rPr>
              <a:t>Borsboom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 (Eds.), </a:t>
            </a:r>
            <a:r>
              <a:rPr lang="en-GB" i="1">
                <a:solidFill>
                  <a:srgbClr val="1F3864"/>
                </a:solidFill>
                <a:latin typeface="Helvetica" pitchFamily="2" charset="0"/>
              </a:rPr>
              <a:t>Network Psychometrics with R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. Routledge.</a:t>
            </a:r>
          </a:p>
          <a:p>
            <a:pPr marL="355600" indent="-355600" algn="just"/>
            <a:endParaRPr lang="en-GB" i="0">
              <a:solidFill>
                <a:srgbClr val="1F3864"/>
              </a:solidFill>
              <a:effectLst/>
              <a:latin typeface="Helvetica" pitchFamily="2" charset="0"/>
            </a:endParaRPr>
          </a:p>
          <a:p>
            <a:pPr marL="355600" indent="-355600" algn="just"/>
            <a:r>
              <a:rPr lang="en-GB" i="0" err="1">
                <a:solidFill>
                  <a:srgbClr val="1F3864"/>
                </a:solidFill>
                <a:effectLst/>
                <a:latin typeface="Helvetica" pitchFamily="2" charset="0"/>
              </a:rPr>
              <a:t>Marsman</a:t>
            </a:r>
            <a:r>
              <a:rPr lang="en-GB" i="0">
                <a:solidFill>
                  <a:srgbClr val="1F3864"/>
                </a:solidFill>
                <a:effectLst/>
                <a:latin typeface="Helvetica" pitchFamily="2" charset="0"/>
              </a:rPr>
              <a:t>, M., van den Bergh, D., &amp; </a:t>
            </a:r>
            <a:r>
              <a:rPr lang="en-GB" i="0" err="1">
                <a:solidFill>
                  <a:srgbClr val="1F3864"/>
                </a:solidFill>
                <a:effectLst/>
                <a:latin typeface="Helvetica" pitchFamily="2" charset="0"/>
              </a:rPr>
              <a:t>Haslbeck</a:t>
            </a:r>
            <a:r>
              <a:rPr lang="en-GB" i="0">
                <a:solidFill>
                  <a:srgbClr val="1F3864"/>
                </a:solidFill>
                <a:effectLst/>
                <a:latin typeface="Helvetica" pitchFamily="2" charset="0"/>
              </a:rPr>
              <a:t>, J. (in press). Bayesian analysis of the ordinal Markov 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r</a:t>
            </a:r>
            <a:r>
              <a:rPr lang="en-GB" i="0">
                <a:solidFill>
                  <a:srgbClr val="1F3864"/>
                </a:solidFill>
                <a:effectLst/>
                <a:latin typeface="Helvetica" pitchFamily="2" charset="0"/>
              </a:rPr>
              <a:t>andom field. </a:t>
            </a:r>
            <a:r>
              <a:rPr lang="en-GB" i="1">
                <a:solidFill>
                  <a:srgbClr val="1F3864"/>
                </a:solidFill>
                <a:effectLst/>
                <a:latin typeface="Helvetica" pitchFamily="2" charset="0"/>
              </a:rPr>
              <a:t>Psychometrika.</a:t>
            </a:r>
            <a:endParaRPr lang="en-US">
              <a:solidFill>
                <a:srgbClr val="1F3864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470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29661-C341-E904-291D-8717E6108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1D27E-B0C4-ED0B-042B-DD48D776E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2063428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History (What is </a:t>
            </a:r>
            <a:r>
              <a:rPr lang="en-US" b="1">
                <a:solidFill>
                  <a:srgbClr val="1F3864"/>
                </a:solidFill>
                <a:latin typeface="Helvetica" pitchFamily="2" charset="0"/>
              </a:rPr>
              <a:t>network</a:t>
            </a:r>
            <a:r>
              <a:rPr lang="en-US">
                <a:solidFill>
                  <a:srgbClr val="1F3864"/>
                </a:solidFill>
                <a:latin typeface="Helvetica" pitchFamily="2" charset="0"/>
              </a:rPr>
              <a:t> psychometrics?)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D27E8C-0900-8DA0-AD41-7E789E90E599}"/>
              </a:ext>
            </a:extLst>
          </p:cNvPr>
          <p:cNvGrpSpPr>
            <a:grpSpLocks noChangeAspect="1"/>
          </p:cNvGrpSpPr>
          <p:nvPr/>
        </p:nvGrpSpPr>
        <p:grpSpPr>
          <a:xfrm>
            <a:off x="1191260" y="1770535"/>
            <a:ext cx="630101" cy="720000"/>
            <a:chOff x="212765" y="2183309"/>
            <a:chExt cx="2855889" cy="326333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05D3B94-E8FA-0372-9E12-C6F5536896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765" y="3328977"/>
              <a:ext cx="1044000" cy="10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tx1"/>
                  </a:solidFill>
                </a:rPr>
                <a:t>θ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B294A6-F680-D942-F25B-B7CBB5FBED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2183309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0A97F4-3B07-966B-8183-5B27B9FA7E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3328977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58E853-85A3-EAFF-D56A-7B645121AB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4474645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CBE64E2-9BB8-85DF-5B15-F014DCE29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6765" y="2764971"/>
              <a:ext cx="757092" cy="75399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C1F0B04-97E2-B85A-4374-C32545F78382}"/>
                </a:ext>
              </a:extLst>
            </p:cNvPr>
            <p:cNvCxnSpPr>
              <a:cxnSpLocks/>
            </p:cNvCxnSpPr>
            <p:nvPr/>
          </p:nvCxnSpPr>
          <p:spPr>
            <a:xfrm>
              <a:off x="1326688" y="3834660"/>
              <a:ext cx="610969" cy="16317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D8D9B09-89E8-8AAE-1289-74641A665262}"/>
                </a:ext>
              </a:extLst>
            </p:cNvPr>
            <p:cNvCxnSpPr>
              <a:cxnSpLocks/>
            </p:cNvCxnSpPr>
            <p:nvPr/>
          </p:nvCxnSpPr>
          <p:spPr>
            <a:xfrm>
              <a:off x="1242911" y="4224367"/>
              <a:ext cx="715866" cy="747026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B8D8D45-918B-22AB-D114-ECB5D85BE05C}"/>
              </a:ext>
            </a:extLst>
          </p:cNvPr>
          <p:cNvSpPr txBox="1"/>
          <p:nvPr/>
        </p:nvSpPr>
        <p:spPr>
          <a:xfrm>
            <a:off x="5398211" y="1921271"/>
            <a:ext cx="471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Network </a:t>
            </a:r>
            <a:r>
              <a:rPr lang="en-US" sz="2400" b="1">
                <a:solidFill>
                  <a:srgbClr val="1F3864"/>
                </a:solidFill>
                <a:latin typeface="Helvetica" pitchFamily="2" charset="0"/>
              </a:rPr>
              <a:t>modeling</a:t>
            </a:r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 in psychology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22618D-42CE-0423-EE75-6CE4B1F28DFE}"/>
              </a:ext>
            </a:extLst>
          </p:cNvPr>
          <p:cNvGrpSpPr>
            <a:grpSpLocks noChangeAspect="1"/>
          </p:cNvGrpSpPr>
          <p:nvPr/>
        </p:nvGrpSpPr>
        <p:grpSpPr>
          <a:xfrm>
            <a:off x="2623162" y="1778476"/>
            <a:ext cx="893246" cy="720000"/>
            <a:chOff x="8118476" y="2947881"/>
            <a:chExt cx="1614480" cy="130207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F28C2C1-A326-43F5-B1CA-A3F27FB70E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476" y="2947881"/>
              <a:ext cx="1614480" cy="1302072"/>
              <a:chOff x="1380010" y="2377136"/>
              <a:chExt cx="2070187" cy="166959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ED1FCBA-39C4-5A28-EF5C-83BCD25569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80010" y="3243864"/>
                <a:ext cx="553938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7C8B36B-C2FB-30AA-3114-64B927225B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67992" y="2377136"/>
                <a:ext cx="553936" cy="5539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AE73249-AD27-3F44-7F13-A40F7E82DA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6261" y="3492794"/>
                <a:ext cx="553936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569B7C6-8225-C96C-B46A-E17CABD3F7CC}"/>
                </a:ext>
              </a:extLst>
            </p:cNvPr>
            <p:cNvCxnSpPr>
              <a:cxnSpLocks/>
            </p:cNvCxnSpPr>
            <p:nvPr/>
          </p:nvCxnSpPr>
          <p:spPr>
            <a:xfrm>
              <a:off x="9154165" y="3209441"/>
              <a:ext cx="362792" cy="5609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1E635B-FDAB-1045-C7EE-B60BEEFF80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071" y="3819110"/>
              <a:ext cx="681391" cy="210681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D162417-818E-AE97-6528-50318035AB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074" y="3163881"/>
              <a:ext cx="297998" cy="4120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21C488B-B3F6-9773-E25A-ADA9689728A9}"/>
              </a:ext>
            </a:extLst>
          </p:cNvPr>
          <p:cNvCxnSpPr>
            <a:cxnSpLocks/>
          </p:cNvCxnSpPr>
          <p:nvPr/>
        </p:nvCxnSpPr>
        <p:spPr>
          <a:xfrm>
            <a:off x="2015832" y="2152246"/>
            <a:ext cx="390767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F9BB711-26B7-A5C7-09EC-846D0F870F12}"/>
              </a:ext>
            </a:extLst>
          </p:cNvPr>
          <p:cNvSpPr txBox="1"/>
          <p:nvPr/>
        </p:nvSpPr>
        <p:spPr>
          <a:xfrm>
            <a:off x="5398211" y="3318182"/>
            <a:ext cx="4429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Network </a:t>
            </a:r>
            <a:r>
              <a:rPr lang="en-US" sz="2400" b="1">
                <a:solidFill>
                  <a:srgbClr val="1F3864"/>
                </a:solidFill>
                <a:latin typeface="Helvetica" pitchFamily="2" charset="0"/>
              </a:rPr>
              <a:t>models</a:t>
            </a:r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 in psychology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68E7D3B-E4E7-33DA-E43B-5FE29C0EC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46" y="3279014"/>
            <a:ext cx="3984431" cy="5400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DE93127-EF25-A2E9-7622-F105DCD33EC2}"/>
              </a:ext>
            </a:extLst>
          </p:cNvPr>
          <p:cNvSpPr txBox="1"/>
          <p:nvPr/>
        </p:nvSpPr>
        <p:spPr>
          <a:xfrm>
            <a:off x="5398211" y="4715093"/>
            <a:ext cx="456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Network </a:t>
            </a:r>
            <a:r>
              <a:rPr lang="en-US" sz="2400" b="1">
                <a:solidFill>
                  <a:srgbClr val="1F3864"/>
                </a:solidFill>
                <a:latin typeface="Helvetica" pitchFamily="2" charset="0"/>
              </a:rPr>
              <a:t>analysis</a:t>
            </a:r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 in psychology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84566D96-7585-B9A2-914E-2C0F8F25B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715" y="4306588"/>
            <a:ext cx="11430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97D504A-60F2-56BD-31B2-DA4C5698C7BA}"/>
              </a:ext>
            </a:extLst>
          </p:cNvPr>
          <p:cNvSpPr/>
          <p:nvPr/>
        </p:nvSpPr>
        <p:spPr>
          <a:xfrm>
            <a:off x="-768096" y="4066819"/>
            <a:ext cx="15343632" cy="498131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055A53F-B3BF-87F8-EF10-EE31E920317D}"/>
              </a:ext>
            </a:extLst>
          </p:cNvPr>
          <p:cNvSpPr/>
          <p:nvPr/>
        </p:nvSpPr>
        <p:spPr>
          <a:xfrm>
            <a:off x="-768096" y="1493437"/>
            <a:ext cx="15343632" cy="1498605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97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BB73-188F-5C45-B8B5-B024412E6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55959"/>
          </a:xfrm>
        </p:spPr>
        <p:txBody>
          <a:bodyPr>
            <a:noAutofit/>
          </a:bodyPr>
          <a:lstStyle/>
          <a:p>
            <a:r>
              <a:rPr lang="en-NL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Session setup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21B8141-D8FB-298B-58FA-55D5F848F8EA}"/>
              </a:ext>
            </a:extLst>
          </p:cNvPr>
          <p:cNvGrpSpPr/>
          <p:nvPr/>
        </p:nvGrpSpPr>
        <p:grpSpPr>
          <a:xfrm>
            <a:off x="3111734" y="2298320"/>
            <a:ext cx="2454646" cy="2509194"/>
            <a:chOff x="1029505" y="2349000"/>
            <a:chExt cx="2454646" cy="25091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A74FB5-E7A8-DBD5-27AD-DAFED87A6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7135" y="2349000"/>
              <a:ext cx="1440000" cy="144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E9CAF7F-09EA-6A9D-CBAD-9E7F3B3B5F1E}"/>
                </a:ext>
              </a:extLst>
            </p:cNvPr>
            <p:cNvSpPr txBox="1"/>
            <p:nvPr/>
          </p:nvSpPr>
          <p:spPr>
            <a:xfrm>
              <a:off x="1029505" y="4334974"/>
              <a:ext cx="24546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II: Theory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07DB1E-7DFA-CE5C-B458-4AFD6D942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4DD9D-C1CB-6073-632B-1E418CD6E15C}"/>
              </a:ext>
            </a:extLst>
          </p:cNvPr>
          <p:cNvSpPr txBox="1"/>
          <p:nvPr/>
        </p:nvSpPr>
        <p:spPr>
          <a:xfrm>
            <a:off x="0" y="648866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5F7D95"/>
                </a:solidFill>
                <a:effectLst/>
                <a:latin typeface="Proxima Nova"/>
              </a:rPr>
              <a:t>image: </a:t>
            </a:r>
            <a:r>
              <a:rPr lang="en-GB" b="0" i="0" err="1">
                <a:solidFill>
                  <a:srgbClr val="5F7D95"/>
                </a:solidFill>
                <a:effectLst/>
                <a:latin typeface="Proxima Nova"/>
              </a:rPr>
              <a:t>Flaticon.com</a:t>
            </a:r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16D5DDF-3BBC-2DF2-A7D4-5E5119166E87}"/>
              </a:ext>
            </a:extLst>
          </p:cNvPr>
          <p:cNvGrpSpPr/>
          <p:nvPr/>
        </p:nvGrpSpPr>
        <p:grpSpPr>
          <a:xfrm>
            <a:off x="280481" y="2303810"/>
            <a:ext cx="2359941" cy="2503704"/>
            <a:chOff x="658284" y="2339904"/>
            <a:chExt cx="2359941" cy="25037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97BF7B3-E8A0-3E73-F1ED-C5185070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8255" y="2339904"/>
              <a:ext cx="1440000" cy="144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FED837-EE43-AA77-48AD-7053E33F4E66}"/>
                </a:ext>
              </a:extLst>
            </p:cNvPr>
            <p:cNvSpPr txBox="1"/>
            <p:nvPr/>
          </p:nvSpPr>
          <p:spPr>
            <a:xfrm>
              <a:off x="658284" y="4320388"/>
              <a:ext cx="23599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I: History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181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44AD2-F959-0276-AD12-D17472F53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AC41-9851-C024-1482-7754AD319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2063428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History (What is </a:t>
            </a:r>
            <a:r>
              <a:rPr lang="en-US" b="1">
                <a:solidFill>
                  <a:srgbClr val="1F3864"/>
                </a:solidFill>
                <a:latin typeface="Helvetica" pitchFamily="2" charset="0"/>
              </a:rPr>
              <a:t>network</a:t>
            </a:r>
            <a:r>
              <a:rPr lang="en-US">
                <a:solidFill>
                  <a:srgbClr val="1F3864"/>
                </a:solidFill>
                <a:latin typeface="Helvetica" pitchFamily="2" charset="0"/>
              </a:rPr>
              <a:t> psychometrics?)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FFAC4A-40A0-5E44-7486-234776452BAE}"/>
              </a:ext>
            </a:extLst>
          </p:cNvPr>
          <p:cNvGrpSpPr>
            <a:grpSpLocks noChangeAspect="1"/>
          </p:cNvGrpSpPr>
          <p:nvPr/>
        </p:nvGrpSpPr>
        <p:grpSpPr>
          <a:xfrm>
            <a:off x="1191260" y="1770535"/>
            <a:ext cx="630101" cy="720000"/>
            <a:chOff x="212765" y="2183309"/>
            <a:chExt cx="2855889" cy="326333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8BDDD4C-57B5-A285-C4FD-9228B98FAE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765" y="3328977"/>
              <a:ext cx="1044000" cy="10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tx1"/>
                  </a:solidFill>
                </a:rPr>
                <a:t>θ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6575E4-1261-CA7E-5B69-25BC9C4922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2183309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CFF833D-2D0C-F1A7-C9A5-CD715113AC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3328977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2107C3-9A34-F8EB-42D9-E2AE4B4FD6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4474645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106CB13-9CCA-DF0E-A3B5-927D6159E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6765" y="2764971"/>
              <a:ext cx="757092" cy="75399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EA05969-684F-2181-5A19-489A136BF4BA}"/>
                </a:ext>
              </a:extLst>
            </p:cNvPr>
            <p:cNvCxnSpPr>
              <a:cxnSpLocks/>
            </p:cNvCxnSpPr>
            <p:nvPr/>
          </p:nvCxnSpPr>
          <p:spPr>
            <a:xfrm>
              <a:off x="1326688" y="3834660"/>
              <a:ext cx="610969" cy="16317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890E4C-B124-F245-86CC-DAB6734B621B}"/>
                </a:ext>
              </a:extLst>
            </p:cNvPr>
            <p:cNvCxnSpPr>
              <a:cxnSpLocks/>
            </p:cNvCxnSpPr>
            <p:nvPr/>
          </p:nvCxnSpPr>
          <p:spPr>
            <a:xfrm>
              <a:off x="1242911" y="4224367"/>
              <a:ext cx="715866" cy="747026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7C82D8E-78F7-13CB-62A8-C6B333A8DBF8}"/>
              </a:ext>
            </a:extLst>
          </p:cNvPr>
          <p:cNvSpPr txBox="1"/>
          <p:nvPr/>
        </p:nvSpPr>
        <p:spPr>
          <a:xfrm>
            <a:off x="5398211" y="1921271"/>
            <a:ext cx="471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Network </a:t>
            </a:r>
            <a:r>
              <a:rPr lang="en-US" sz="2400" b="1">
                <a:solidFill>
                  <a:srgbClr val="1F3864"/>
                </a:solidFill>
                <a:latin typeface="Helvetica" pitchFamily="2" charset="0"/>
              </a:rPr>
              <a:t>modeling</a:t>
            </a:r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 in psychology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AA9361-E53A-5353-53DF-575B9608EB88}"/>
              </a:ext>
            </a:extLst>
          </p:cNvPr>
          <p:cNvGrpSpPr>
            <a:grpSpLocks noChangeAspect="1"/>
          </p:cNvGrpSpPr>
          <p:nvPr/>
        </p:nvGrpSpPr>
        <p:grpSpPr>
          <a:xfrm>
            <a:off x="2623162" y="1778476"/>
            <a:ext cx="893246" cy="720000"/>
            <a:chOff x="8118476" y="2947881"/>
            <a:chExt cx="1614480" cy="130207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93E7F4-DFA8-4F9E-4677-7F628F18D3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476" y="2947881"/>
              <a:ext cx="1614480" cy="1302072"/>
              <a:chOff x="1380010" y="2377136"/>
              <a:chExt cx="2070187" cy="166959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0E79703-6EC6-2B0E-BB75-0426F0DEE7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80010" y="3243864"/>
                <a:ext cx="553938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673665C-29CF-B407-8930-BDADD4A97F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67992" y="2377136"/>
                <a:ext cx="553936" cy="5539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2255548-0899-4E31-FFB7-0D96B30731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6261" y="3492794"/>
                <a:ext cx="553936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8FAC953-A99F-359D-4DC9-0CF9982EAFBB}"/>
                </a:ext>
              </a:extLst>
            </p:cNvPr>
            <p:cNvCxnSpPr>
              <a:cxnSpLocks/>
            </p:cNvCxnSpPr>
            <p:nvPr/>
          </p:nvCxnSpPr>
          <p:spPr>
            <a:xfrm>
              <a:off x="9154165" y="3209441"/>
              <a:ext cx="362792" cy="5609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905C28-DC84-C4DC-625C-E9C2B417B1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071" y="3819110"/>
              <a:ext cx="681391" cy="210681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7BB001-1451-2682-C037-832FDB2C02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074" y="3163881"/>
              <a:ext cx="297998" cy="4120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ACDC9E-CA00-A57B-2444-A6D02F81901A}"/>
              </a:ext>
            </a:extLst>
          </p:cNvPr>
          <p:cNvCxnSpPr>
            <a:cxnSpLocks/>
          </p:cNvCxnSpPr>
          <p:nvPr/>
        </p:nvCxnSpPr>
        <p:spPr>
          <a:xfrm>
            <a:off x="2015832" y="2152246"/>
            <a:ext cx="390767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98742ED-081A-CFE8-D941-423480373FF3}"/>
              </a:ext>
            </a:extLst>
          </p:cNvPr>
          <p:cNvSpPr txBox="1"/>
          <p:nvPr/>
        </p:nvSpPr>
        <p:spPr>
          <a:xfrm>
            <a:off x="5398211" y="3318182"/>
            <a:ext cx="4429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Network </a:t>
            </a:r>
            <a:r>
              <a:rPr lang="en-US" sz="2400" b="1">
                <a:solidFill>
                  <a:srgbClr val="1F3864"/>
                </a:solidFill>
                <a:latin typeface="Helvetica" pitchFamily="2" charset="0"/>
              </a:rPr>
              <a:t>models</a:t>
            </a:r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 in psychology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0E39CDC-06CB-B0E4-252A-2D3EBCDC7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46" y="3279014"/>
            <a:ext cx="3984431" cy="5400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CAEC2F5-F6A2-23BE-7FA9-E16752BC7AA6}"/>
              </a:ext>
            </a:extLst>
          </p:cNvPr>
          <p:cNvSpPr txBox="1"/>
          <p:nvPr/>
        </p:nvSpPr>
        <p:spPr>
          <a:xfrm>
            <a:off x="5398211" y="4715093"/>
            <a:ext cx="456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Network </a:t>
            </a:r>
            <a:r>
              <a:rPr lang="en-US" sz="2400" b="1">
                <a:solidFill>
                  <a:srgbClr val="1F3864"/>
                </a:solidFill>
                <a:latin typeface="Helvetica" pitchFamily="2" charset="0"/>
              </a:rPr>
              <a:t>analysis</a:t>
            </a:r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 in psychology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BEC17004-EF82-2A2A-A1CD-28D15E419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715" y="4306588"/>
            <a:ext cx="11430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694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0D061-80A9-54E5-671F-F108B9217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B59FA-CD0E-FB6F-F31B-B1A1D1D20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2063428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History (What is </a:t>
            </a:r>
            <a:r>
              <a:rPr lang="en-US" b="1">
                <a:solidFill>
                  <a:srgbClr val="1F3864"/>
                </a:solidFill>
                <a:latin typeface="Helvetica" pitchFamily="2" charset="0"/>
              </a:rPr>
              <a:t>network</a:t>
            </a:r>
            <a:r>
              <a:rPr lang="en-US">
                <a:solidFill>
                  <a:srgbClr val="1F3864"/>
                </a:solidFill>
                <a:latin typeface="Helvetica" pitchFamily="2" charset="0"/>
              </a:rPr>
              <a:t> psychometrics?)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B09A42-6F9D-AE69-4D36-E2D07D904078}"/>
              </a:ext>
            </a:extLst>
          </p:cNvPr>
          <p:cNvGrpSpPr>
            <a:grpSpLocks noChangeAspect="1"/>
          </p:cNvGrpSpPr>
          <p:nvPr/>
        </p:nvGrpSpPr>
        <p:grpSpPr>
          <a:xfrm>
            <a:off x="1191260" y="1770535"/>
            <a:ext cx="630101" cy="720000"/>
            <a:chOff x="212765" y="2183309"/>
            <a:chExt cx="2855889" cy="326333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0DE27D2-E411-1B13-7B52-2CB0493721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765" y="3328977"/>
              <a:ext cx="1044000" cy="10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tx1"/>
                  </a:solidFill>
                </a:rPr>
                <a:t>θ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B848207-AF44-B246-A049-E6FEDF2D62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2183309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B496FBD-4A64-4C13-6414-AB8F0245CF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3328977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B4DF3F-303A-2E27-1D16-03B7055D5C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4474645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5BADA0D-BA27-119A-0AAC-731DFBED7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6765" y="2764971"/>
              <a:ext cx="757092" cy="75399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2A83F95-C490-41B0-5DAD-9AA4E2AC57E3}"/>
                </a:ext>
              </a:extLst>
            </p:cNvPr>
            <p:cNvCxnSpPr>
              <a:cxnSpLocks/>
            </p:cNvCxnSpPr>
            <p:nvPr/>
          </p:nvCxnSpPr>
          <p:spPr>
            <a:xfrm>
              <a:off x="1326688" y="3834660"/>
              <a:ext cx="610969" cy="16317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CE095A8-4FA9-5FE8-FB68-8633780122BF}"/>
                </a:ext>
              </a:extLst>
            </p:cNvPr>
            <p:cNvCxnSpPr>
              <a:cxnSpLocks/>
            </p:cNvCxnSpPr>
            <p:nvPr/>
          </p:nvCxnSpPr>
          <p:spPr>
            <a:xfrm>
              <a:off x="1242911" y="4224367"/>
              <a:ext cx="715866" cy="747026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147A5B8-A5E7-D837-EF66-576A9DC60506}"/>
              </a:ext>
            </a:extLst>
          </p:cNvPr>
          <p:cNvSpPr txBox="1"/>
          <p:nvPr/>
        </p:nvSpPr>
        <p:spPr>
          <a:xfrm>
            <a:off x="5398211" y="1921271"/>
            <a:ext cx="471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Network </a:t>
            </a:r>
            <a:r>
              <a:rPr lang="en-US" sz="2400" b="1">
                <a:solidFill>
                  <a:srgbClr val="1F3864"/>
                </a:solidFill>
                <a:latin typeface="Helvetica" pitchFamily="2" charset="0"/>
              </a:rPr>
              <a:t>modeling</a:t>
            </a:r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 in psychology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FF1EC0-745D-02F8-4FCE-8D23292D8E48}"/>
              </a:ext>
            </a:extLst>
          </p:cNvPr>
          <p:cNvGrpSpPr>
            <a:grpSpLocks noChangeAspect="1"/>
          </p:cNvGrpSpPr>
          <p:nvPr/>
        </p:nvGrpSpPr>
        <p:grpSpPr>
          <a:xfrm>
            <a:off x="2623162" y="1778476"/>
            <a:ext cx="893246" cy="720000"/>
            <a:chOff x="8118476" y="2947881"/>
            <a:chExt cx="1614480" cy="130207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FB0CCE7-8C9A-5530-1908-8A0B3CFDAB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476" y="2947881"/>
              <a:ext cx="1614480" cy="1302072"/>
              <a:chOff x="1380010" y="2377136"/>
              <a:chExt cx="2070187" cy="166959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A0F96EA-34B7-C8E0-5045-1D46FB99C1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80010" y="3243864"/>
                <a:ext cx="553938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551C8A-C621-AC27-5E75-28264E1A12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67992" y="2377136"/>
                <a:ext cx="553936" cy="5539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2D576DF-3FB2-B278-EE95-1426A620CA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6261" y="3492794"/>
                <a:ext cx="553936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9B946BD-91D7-BD7F-CB72-BB4F887EC296}"/>
                </a:ext>
              </a:extLst>
            </p:cNvPr>
            <p:cNvCxnSpPr>
              <a:cxnSpLocks/>
            </p:cNvCxnSpPr>
            <p:nvPr/>
          </p:nvCxnSpPr>
          <p:spPr>
            <a:xfrm>
              <a:off x="9154165" y="3209441"/>
              <a:ext cx="362792" cy="5609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6D4E13D-9CAB-E45E-E9D6-2162CDBEA7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071" y="3819110"/>
              <a:ext cx="681391" cy="210681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8B71909-D4B0-0B43-81BD-6775064903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074" y="3163881"/>
              <a:ext cx="297998" cy="4120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764ED0-1A84-2E4C-22C9-F35155A7A60E}"/>
              </a:ext>
            </a:extLst>
          </p:cNvPr>
          <p:cNvCxnSpPr>
            <a:cxnSpLocks/>
          </p:cNvCxnSpPr>
          <p:nvPr/>
        </p:nvCxnSpPr>
        <p:spPr>
          <a:xfrm>
            <a:off x="2015832" y="2152246"/>
            <a:ext cx="390767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4CF468E-3C63-4BAF-B76A-71DA92B67211}"/>
              </a:ext>
            </a:extLst>
          </p:cNvPr>
          <p:cNvSpPr txBox="1"/>
          <p:nvPr/>
        </p:nvSpPr>
        <p:spPr>
          <a:xfrm>
            <a:off x="5398211" y="3318182"/>
            <a:ext cx="4429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Network </a:t>
            </a:r>
            <a:r>
              <a:rPr lang="en-US" sz="2400" b="1">
                <a:solidFill>
                  <a:srgbClr val="1F3864"/>
                </a:solidFill>
                <a:latin typeface="Helvetica" pitchFamily="2" charset="0"/>
              </a:rPr>
              <a:t>models</a:t>
            </a:r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 in psychology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3AB8652-8CF6-E1B6-C30D-8B301D3A5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46" y="3279014"/>
            <a:ext cx="3984431" cy="5400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3D2A17B-500B-2491-5BAA-48E2EFCC1A4D}"/>
              </a:ext>
            </a:extLst>
          </p:cNvPr>
          <p:cNvSpPr txBox="1"/>
          <p:nvPr/>
        </p:nvSpPr>
        <p:spPr>
          <a:xfrm>
            <a:off x="5398211" y="4715093"/>
            <a:ext cx="456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Network </a:t>
            </a:r>
            <a:r>
              <a:rPr lang="en-US" sz="2400" b="1">
                <a:solidFill>
                  <a:srgbClr val="1F3864"/>
                </a:solidFill>
                <a:latin typeface="Helvetica" pitchFamily="2" charset="0"/>
              </a:rPr>
              <a:t>analysis</a:t>
            </a:r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 in psychology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E089122F-EDDD-AC60-EC9F-F1C435779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715" y="4306588"/>
            <a:ext cx="11430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A7C5248-AFF3-999F-4D30-CD3B739839D3}"/>
              </a:ext>
            </a:extLst>
          </p:cNvPr>
          <p:cNvSpPr/>
          <p:nvPr/>
        </p:nvSpPr>
        <p:spPr>
          <a:xfrm flipV="1">
            <a:off x="-768096" y="1681242"/>
            <a:ext cx="15343632" cy="2300614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45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62D9E-6197-745E-3550-340143519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7FCB-8FF6-64A4-CEBC-7F71027C6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2063428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Network estimation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39C823-F1A1-87D9-5294-C1DFE93B3BA0}"/>
              </a:ext>
            </a:extLst>
          </p:cNvPr>
          <p:cNvSpPr txBox="1"/>
          <p:nvPr/>
        </p:nvSpPr>
        <p:spPr>
          <a:xfrm>
            <a:off x="7016620" y="2677886"/>
            <a:ext cx="41745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1F3864"/>
                </a:solidFill>
                <a:latin typeface="Helvetica" pitchFamily="2" charset="0"/>
              </a:rPr>
              <a:t>Available methods</a:t>
            </a:r>
          </a:p>
          <a:p>
            <a:r>
              <a:rPr lang="en-US" sz="2000">
                <a:solidFill>
                  <a:srgbClr val="1F3864"/>
                </a:solidFill>
                <a:latin typeface="Helvetica" pitchFamily="2" charset="0"/>
              </a:rPr>
              <a:t>Frequentist</a:t>
            </a:r>
          </a:p>
          <a:p>
            <a:r>
              <a:rPr lang="en-US" sz="2000">
                <a:solidFill>
                  <a:srgbClr val="1F3864"/>
                </a:solidFill>
                <a:latin typeface="Helvetica" pitchFamily="2" charset="0"/>
              </a:rPr>
              <a:t>Semi-Bayesian (i.e., regularization)</a:t>
            </a:r>
          </a:p>
          <a:p>
            <a:r>
              <a:rPr lang="en-US" sz="2000">
                <a:solidFill>
                  <a:srgbClr val="1F3864"/>
                </a:solidFill>
                <a:latin typeface="Helvetica" pitchFamily="2" charset="0"/>
              </a:rPr>
              <a:t>Bayesian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BFD32F-B346-5284-588D-9AED71E2A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0" y="1224000"/>
            <a:ext cx="4710227" cy="4600222"/>
          </a:xfrm>
          <a:prstGeom prst="rect">
            <a:avLst/>
          </a:prstGeom>
        </p:spPr>
      </p:pic>
      <p:pic>
        <p:nvPicPr>
          <p:cNvPr id="9" name="Picture 8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8D200D38-F405-7916-2829-41C42DB75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555" y="5067300"/>
            <a:ext cx="65151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04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AA27C-8AA6-6C5F-7F8D-956DE5A67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F20EE-D953-97B0-5BDA-0D75853C8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280706"/>
            <a:ext cx="12063428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Model Selection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01CFC-0075-3E6B-912F-DCFBD2C49E86}"/>
              </a:ext>
            </a:extLst>
          </p:cNvPr>
          <p:cNvSpPr txBox="1"/>
          <p:nvPr/>
        </p:nvSpPr>
        <p:spPr>
          <a:xfrm>
            <a:off x="7016620" y="2677886"/>
            <a:ext cx="39629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1F3864"/>
                </a:solidFill>
                <a:latin typeface="Helvetica" pitchFamily="2" charset="0"/>
              </a:rPr>
              <a:t>Available methods</a:t>
            </a:r>
          </a:p>
          <a:p>
            <a:r>
              <a:rPr lang="en-US" sz="2000">
                <a:solidFill>
                  <a:srgbClr val="1F3864"/>
                </a:solidFill>
                <a:latin typeface="Helvetica" pitchFamily="2" charset="0"/>
              </a:rPr>
              <a:t>Frequentist (i.e., AIC, BIC, etc.)</a:t>
            </a:r>
          </a:p>
          <a:p>
            <a:r>
              <a:rPr lang="en-US" sz="2000">
                <a:solidFill>
                  <a:srgbClr val="1F3864"/>
                </a:solidFill>
                <a:latin typeface="Helvetica" pitchFamily="2" charset="0"/>
              </a:rPr>
              <a:t>Semi-Bayesian (empirical Bayes)</a:t>
            </a:r>
          </a:p>
          <a:p>
            <a:r>
              <a:rPr lang="en-US" sz="2000">
                <a:solidFill>
                  <a:srgbClr val="1F3864"/>
                </a:solidFill>
                <a:latin typeface="Helvetica" pitchFamily="2" charset="0"/>
              </a:rPr>
              <a:t>Bayesian (Bayes factor)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0AB99-5728-35AB-6FD0-96B11FB86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0" y="1224000"/>
            <a:ext cx="4710819" cy="4600800"/>
          </a:xfrm>
          <a:prstGeom prst="rect">
            <a:avLst/>
          </a:prstGeom>
        </p:spPr>
      </p:pic>
      <p:pic>
        <p:nvPicPr>
          <p:cNvPr id="9" name="Picture 8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C7F06918-7819-A5A7-77D8-1C99B6D14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819" y="5077233"/>
            <a:ext cx="65278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93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0247E-9D4A-DDFE-F0AE-28365A4E8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3518-6D25-AA85-53D6-42D3B24F3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280706"/>
            <a:ext cx="12063428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Model Selection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0B6F47-71E1-EB97-4C8E-A6C785352900}"/>
              </a:ext>
            </a:extLst>
          </p:cNvPr>
          <p:cNvSpPr txBox="1"/>
          <p:nvPr/>
        </p:nvSpPr>
        <p:spPr>
          <a:xfrm>
            <a:off x="7016620" y="2677886"/>
            <a:ext cx="39629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1F3864"/>
                </a:solidFill>
                <a:latin typeface="Helvetica" pitchFamily="2" charset="0"/>
              </a:rPr>
              <a:t>Available methods</a:t>
            </a:r>
          </a:p>
          <a:p>
            <a:r>
              <a:rPr lang="en-US" sz="2000">
                <a:solidFill>
                  <a:srgbClr val="1F3864"/>
                </a:solidFill>
                <a:latin typeface="Helvetica" pitchFamily="2" charset="0"/>
              </a:rPr>
              <a:t>Frequentist (i.e., AIC, BIC, etc.)</a:t>
            </a:r>
          </a:p>
          <a:p>
            <a:r>
              <a:rPr lang="en-US" sz="2000">
                <a:solidFill>
                  <a:srgbClr val="1F3864"/>
                </a:solidFill>
                <a:latin typeface="Helvetica" pitchFamily="2" charset="0"/>
              </a:rPr>
              <a:t>Semi-Bayesian (empirical Bayes)</a:t>
            </a:r>
          </a:p>
          <a:p>
            <a:r>
              <a:rPr lang="en-US" sz="2000">
                <a:solidFill>
                  <a:srgbClr val="1F3864"/>
                </a:solidFill>
                <a:latin typeface="Helvetica" pitchFamily="2" charset="0"/>
              </a:rPr>
              <a:t>Bayesian (Bayes factor)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874958-9749-5D3A-5C28-4547AA3E5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0" y="1224000"/>
            <a:ext cx="4710819" cy="4600800"/>
          </a:xfrm>
          <a:prstGeom prst="rect">
            <a:avLst/>
          </a:prstGeom>
        </p:spPr>
      </p:pic>
      <p:pic>
        <p:nvPicPr>
          <p:cNvPr id="9" name="Picture 8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03969014-E14B-FB3F-B76C-321AC1502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819" y="5077233"/>
            <a:ext cx="6527800" cy="111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55566A-7CD1-9271-19F6-BBF3639A9E2B}"/>
              </a:ext>
            </a:extLst>
          </p:cNvPr>
          <p:cNvSpPr txBox="1"/>
          <p:nvPr/>
        </p:nvSpPr>
        <p:spPr>
          <a:xfrm>
            <a:off x="6096000" y="629539"/>
            <a:ext cx="51058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1F3864"/>
                </a:solidFill>
                <a:latin typeface="Helvetica" pitchFamily="2" charset="0"/>
              </a:rPr>
              <a:t>Testing</a:t>
            </a:r>
          </a:p>
          <a:p>
            <a:r>
              <a:rPr lang="en-US" sz="2000" u="sng">
                <a:solidFill>
                  <a:srgbClr val="1F3864"/>
                </a:solidFill>
                <a:latin typeface="Helvetica" pitchFamily="2" charset="0"/>
              </a:rPr>
              <a:t>Cross-Sectional</a:t>
            </a:r>
            <a:r>
              <a:rPr lang="en-US" sz="2000">
                <a:solidFill>
                  <a:srgbClr val="1F3864"/>
                </a:solidFill>
                <a:latin typeface="Helvetica" pitchFamily="2" charset="0"/>
              </a:rPr>
              <a:t>: Conditional independence</a:t>
            </a:r>
          </a:p>
          <a:p>
            <a:r>
              <a:rPr lang="en-US" sz="2000" u="sng">
                <a:solidFill>
                  <a:srgbClr val="1F3864"/>
                </a:solidFill>
                <a:latin typeface="Helvetica" pitchFamily="2" charset="0"/>
              </a:rPr>
              <a:t>Longitudinal</a:t>
            </a:r>
            <a:r>
              <a:rPr lang="en-US" sz="2000" b="1" u="sng">
                <a:solidFill>
                  <a:srgbClr val="1F3864"/>
                </a:solidFill>
                <a:latin typeface="Helvetica" pitchFamily="2" charset="0"/>
              </a:rPr>
              <a:t>:</a:t>
            </a:r>
            <a:r>
              <a:rPr lang="en-US" sz="2000" b="1">
                <a:solidFill>
                  <a:srgbClr val="1F3864"/>
                </a:solidFill>
                <a:latin typeface="Helvetica" pitchFamily="2" charset="0"/>
              </a:rPr>
              <a:t> </a:t>
            </a:r>
            <a:r>
              <a:rPr lang="en-US" sz="2000">
                <a:solidFill>
                  <a:srgbClr val="1F3864"/>
                </a:solidFill>
                <a:latin typeface="Helvetica" pitchFamily="2" charset="0"/>
              </a:rPr>
              <a:t>Granger causality</a:t>
            </a:r>
          </a:p>
          <a:p>
            <a:endParaRPr lang="en-US" sz="2000">
              <a:solidFill>
                <a:srgbClr val="1F3864"/>
              </a:solidFill>
              <a:latin typeface="Helvetica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0452FB-DDE2-9C41-EF50-A96CFA9E4E94}"/>
              </a:ext>
            </a:extLst>
          </p:cNvPr>
          <p:cNvCxnSpPr>
            <a:cxnSpLocks/>
          </p:cNvCxnSpPr>
          <p:nvPr/>
        </p:nvCxnSpPr>
        <p:spPr>
          <a:xfrm flipV="1">
            <a:off x="4888089" y="1606269"/>
            <a:ext cx="1064265" cy="470887"/>
          </a:xfrm>
          <a:prstGeom prst="straightConnector1">
            <a:avLst/>
          </a:prstGeom>
          <a:ln w="63500">
            <a:solidFill>
              <a:srgbClr val="1F38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4C549E-E52F-476F-A038-7230B7EACDEE}"/>
              </a:ext>
            </a:extLst>
          </p:cNvPr>
          <p:cNvCxnSpPr>
            <a:cxnSpLocks/>
          </p:cNvCxnSpPr>
          <p:nvPr/>
        </p:nvCxnSpPr>
        <p:spPr>
          <a:xfrm flipH="1" flipV="1">
            <a:off x="7529689" y="1691373"/>
            <a:ext cx="548087" cy="897119"/>
          </a:xfrm>
          <a:prstGeom prst="straightConnector1">
            <a:avLst/>
          </a:prstGeom>
          <a:ln w="63500">
            <a:solidFill>
              <a:srgbClr val="1F38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569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89F77-6BC7-9611-D0EF-506806276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5BF4099-6E4B-8BF5-3389-1F9EF7C6F4BB}"/>
              </a:ext>
            </a:extLst>
          </p:cNvPr>
          <p:cNvSpPr txBox="1">
            <a:spLocks/>
          </p:cNvSpPr>
          <p:nvPr/>
        </p:nvSpPr>
        <p:spPr>
          <a:xfrm>
            <a:off x="268940" y="3017"/>
            <a:ext cx="121407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40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Edge</a:t>
            </a:r>
            <a:r>
              <a:rPr lang="nl-NL" sz="44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lang="nl-NL" sz="440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configuration</a:t>
            </a:r>
            <a:r>
              <a:rPr lang="nl-NL" sz="44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lang="nl-NL" sz="440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uncertainty</a:t>
            </a:r>
            <a:r>
              <a:rPr lang="nl-NL" sz="44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 is </a:t>
            </a:r>
            <a:r>
              <a:rPr lang="nl-NL" sz="440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huge</a:t>
            </a:r>
            <a:r>
              <a:rPr lang="nl-NL" sz="44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!</a:t>
            </a:r>
            <a:endParaRPr lang="en-NL" sz="440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6381CD9-B4FC-974B-1B4A-F9D19F5ED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665" y="956233"/>
            <a:ext cx="6495779" cy="60443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0A2FE2C7-E436-9517-B462-D959F46F4AE5}"/>
              </a:ext>
            </a:extLst>
          </p:cNvPr>
          <p:cNvSpPr>
            <a:spLocks noChangeAspect="1"/>
          </p:cNvSpPr>
          <p:nvPr/>
        </p:nvSpPr>
        <p:spPr>
          <a:xfrm>
            <a:off x="5000102" y="3230628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D37934-7753-FE32-D49E-42B6732AB7AD}"/>
              </a:ext>
            </a:extLst>
          </p:cNvPr>
          <p:cNvSpPr>
            <a:spLocks noChangeAspect="1"/>
          </p:cNvSpPr>
          <p:nvPr/>
        </p:nvSpPr>
        <p:spPr>
          <a:xfrm>
            <a:off x="4740542" y="4592028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2E25CA0-02ED-30A4-6307-B198406FCCD5}"/>
              </a:ext>
            </a:extLst>
          </p:cNvPr>
          <p:cNvSpPr>
            <a:spLocks noChangeAspect="1"/>
          </p:cNvSpPr>
          <p:nvPr/>
        </p:nvSpPr>
        <p:spPr>
          <a:xfrm>
            <a:off x="3583813" y="5475559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A7FA717-3C4B-51E1-B4BB-7895099E954F}"/>
              </a:ext>
            </a:extLst>
          </p:cNvPr>
          <p:cNvSpPr>
            <a:spLocks noChangeAspect="1"/>
          </p:cNvSpPr>
          <p:nvPr/>
        </p:nvSpPr>
        <p:spPr>
          <a:xfrm>
            <a:off x="2076165" y="5475559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BDB0ECA-335D-CF25-8743-1D6060989398}"/>
              </a:ext>
            </a:extLst>
          </p:cNvPr>
          <p:cNvSpPr>
            <a:spLocks noChangeAspect="1"/>
          </p:cNvSpPr>
          <p:nvPr/>
        </p:nvSpPr>
        <p:spPr>
          <a:xfrm>
            <a:off x="930600" y="4592028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5EB90EC-1E2D-2332-56E2-2807BE9AAD4F}"/>
              </a:ext>
            </a:extLst>
          </p:cNvPr>
          <p:cNvSpPr>
            <a:spLocks noChangeAspect="1"/>
          </p:cNvSpPr>
          <p:nvPr/>
        </p:nvSpPr>
        <p:spPr>
          <a:xfrm>
            <a:off x="665458" y="3230541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31EEACF-621F-A4AC-DF2B-D9DF759768B9}"/>
              </a:ext>
            </a:extLst>
          </p:cNvPr>
          <p:cNvSpPr>
            <a:spLocks noChangeAspect="1"/>
          </p:cNvSpPr>
          <p:nvPr/>
        </p:nvSpPr>
        <p:spPr>
          <a:xfrm>
            <a:off x="1418972" y="2038073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9B9B1C8-6D38-0BDC-55AF-8D0578EB13C9}"/>
              </a:ext>
            </a:extLst>
          </p:cNvPr>
          <p:cNvSpPr>
            <a:spLocks noChangeAspect="1"/>
          </p:cNvSpPr>
          <p:nvPr/>
        </p:nvSpPr>
        <p:spPr>
          <a:xfrm>
            <a:off x="2829500" y="1574438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B5DAD73-5986-E3C4-66C4-F55BF63C89D3}"/>
              </a:ext>
            </a:extLst>
          </p:cNvPr>
          <p:cNvSpPr>
            <a:spLocks noChangeAspect="1"/>
          </p:cNvSpPr>
          <p:nvPr/>
        </p:nvSpPr>
        <p:spPr>
          <a:xfrm>
            <a:off x="4246285" y="2041786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7867EDE-50B9-DD31-4E08-B587A24754A4}"/>
              </a:ext>
            </a:extLst>
          </p:cNvPr>
          <p:cNvSpPr txBox="1"/>
          <p:nvPr/>
        </p:nvSpPr>
        <p:spPr>
          <a:xfrm>
            <a:off x="2838058" y="1648676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>
                <a:latin typeface="Helvetica" pitchFamily="2" charset="0"/>
              </a:rPr>
              <a:t>sleep</a:t>
            </a:r>
          </a:p>
          <a:p>
            <a:pPr algn="ctr"/>
            <a:r>
              <a:rPr lang="en-US" sz="1500">
                <a:latin typeface="Helvetica" pitchFamily="2" charset="0"/>
              </a:rPr>
              <a:t>prob.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E9547A-ED9B-4303-5FE4-331DF62F4553}"/>
              </a:ext>
            </a:extLst>
          </p:cNvPr>
          <p:cNvSpPr txBox="1"/>
          <p:nvPr/>
        </p:nvSpPr>
        <p:spPr>
          <a:xfrm>
            <a:off x="4194630" y="2118719"/>
            <a:ext cx="771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Helvetica" pitchFamily="2" charset="0"/>
              </a:rPr>
              <a:t>loss of</a:t>
            </a:r>
          </a:p>
          <a:p>
            <a:pPr algn="ctr"/>
            <a:r>
              <a:rPr lang="en-US" sz="1400">
                <a:latin typeface="Helvetica" pitchFamily="2" charset="0"/>
              </a:rPr>
              <a:t>interest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C66F82-6C59-4C52-6CA6-2FAA9C27EB0C}"/>
              </a:ext>
            </a:extLst>
          </p:cNvPr>
          <p:cNvSpPr txBox="1"/>
          <p:nvPr/>
        </p:nvSpPr>
        <p:spPr>
          <a:xfrm>
            <a:off x="4961491" y="3277751"/>
            <a:ext cx="769762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>
                <a:latin typeface="Helvetica" pitchFamily="2" charset="0"/>
              </a:rPr>
              <a:t>psycho-</a:t>
            </a:r>
          </a:p>
          <a:p>
            <a:pPr algn="ctr"/>
            <a:r>
              <a:rPr lang="en-US" sz="1300">
                <a:latin typeface="Helvetica" pitchFamily="2" charset="0"/>
              </a:rPr>
              <a:t>motor</a:t>
            </a:r>
          </a:p>
          <a:p>
            <a:pPr algn="ctr"/>
            <a:r>
              <a:rPr lang="en-US" sz="1300">
                <a:latin typeface="Helvetica" pitchFamily="2" charset="0"/>
              </a:rPr>
              <a:t>prob.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D04AF5-D958-B4BD-4AF6-B52FF0F26811}"/>
              </a:ext>
            </a:extLst>
          </p:cNvPr>
          <p:cNvSpPr txBox="1"/>
          <p:nvPr/>
        </p:nvSpPr>
        <p:spPr>
          <a:xfrm>
            <a:off x="4668806" y="4643470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Helvetica" pitchFamily="2" charset="0"/>
              </a:rPr>
              <a:t>loss of</a:t>
            </a:r>
          </a:p>
          <a:p>
            <a:pPr algn="ctr"/>
            <a:r>
              <a:rPr lang="en-US" sz="1400">
                <a:latin typeface="Helvetica" pitchFamily="2" charset="0"/>
              </a:rPr>
              <a:t>appetite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206C03-0937-8A33-5DFA-76BDEDBA3631}"/>
              </a:ext>
            </a:extLst>
          </p:cNvPr>
          <p:cNvSpPr txBox="1"/>
          <p:nvPr/>
        </p:nvSpPr>
        <p:spPr>
          <a:xfrm>
            <a:off x="3572802" y="5546981"/>
            <a:ext cx="6783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err="1">
                <a:latin typeface="Helvetica" pitchFamily="2" charset="0"/>
              </a:rPr>
              <a:t>depr</a:t>
            </a:r>
            <a:r>
              <a:rPr lang="en-US" sz="1500">
                <a:latin typeface="Helvetica" pitchFamily="2" charset="0"/>
              </a:rPr>
              <a:t>.</a:t>
            </a:r>
          </a:p>
          <a:p>
            <a:pPr algn="ctr"/>
            <a:r>
              <a:rPr lang="en-US" sz="1500">
                <a:latin typeface="Helvetica" pitchFamily="2" charset="0"/>
              </a:rPr>
              <a:t>mood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6C8C83D-20CF-9E23-2ED0-94488D533A94}"/>
              </a:ext>
            </a:extLst>
          </p:cNvPr>
          <p:cNvSpPr txBox="1"/>
          <p:nvPr/>
        </p:nvSpPr>
        <p:spPr>
          <a:xfrm>
            <a:off x="2001876" y="5593433"/>
            <a:ext cx="798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latin typeface="Helvetica" pitchFamily="2" charset="0"/>
              </a:rPr>
              <a:t>reduced</a:t>
            </a:r>
          </a:p>
          <a:p>
            <a:pPr algn="ctr"/>
            <a:r>
              <a:rPr lang="en-US" sz="1200" err="1">
                <a:latin typeface="Helvetica" pitchFamily="2" charset="0"/>
              </a:rPr>
              <a:t>selfworth</a:t>
            </a:r>
            <a:endParaRPr lang="en-US" sz="1200">
              <a:latin typeface="Helvetica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DD6B441-B028-3D58-9646-4F718D8FF1C4}"/>
              </a:ext>
            </a:extLst>
          </p:cNvPr>
          <p:cNvSpPr txBox="1"/>
          <p:nvPr/>
        </p:nvSpPr>
        <p:spPr>
          <a:xfrm>
            <a:off x="879746" y="4673413"/>
            <a:ext cx="7697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>
                <a:latin typeface="Helvetica" pitchFamily="2" charset="0"/>
              </a:rPr>
              <a:t>suicidal</a:t>
            </a:r>
          </a:p>
          <a:p>
            <a:pPr algn="ctr"/>
            <a:r>
              <a:rPr lang="en-US" sz="1300">
                <a:latin typeface="Helvetica" pitchFamily="2" charset="0"/>
              </a:rPr>
              <a:t>ideation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F4328ED-67C1-085A-D1EE-B942DF7A8EF8}"/>
              </a:ext>
            </a:extLst>
          </p:cNvPr>
          <p:cNvSpPr txBox="1"/>
          <p:nvPr/>
        </p:nvSpPr>
        <p:spPr>
          <a:xfrm>
            <a:off x="634400" y="3293043"/>
            <a:ext cx="723596" cy="67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>
                <a:latin typeface="Helvetica" pitchFamily="2" charset="0"/>
              </a:rPr>
              <a:t>tired-</a:t>
            </a:r>
          </a:p>
          <a:p>
            <a:pPr algn="ctr"/>
            <a:r>
              <a:rPr lang="en-US" sz="1500">
                <a:latin typeface="Helvetica" pitchFamily="2" charset="0"/>
              </a:rPr>
              <a:t>ness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017CF1-6ADF-986F-ED16-9C6AF22C5818}"/>
              </a:ext>
            </a:extLst>
          </p:cNvPr>
          <p:cNvSpPr txBox="1"/>
          <p:nvPr/>
        </p:nvSpPr>
        <p:spPr>
          <a:xfrm>
            <a:off x="1375437" y="2079813"/>
            <a:ext cx="779380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50" err="1">
                <a:latin typeface="Helvetica" pitchFamily="2" charset="0"/>
              </a:rPr>
              <a:t>concen</a:t>
            </a:r>
            <a:r>
              <a:rPr lang="en-US" sz="1250">
                <a:latin typeface="Helvetica" pitchFamily="2" charset="0"/>
              </a:rPr>
              <a:t>-</a:t>
            </a:r>
          </a:p>
          <a:p>
            <a:pPr algn="ctr"/>
            <a:r>
              <a:rPr lang="en-US" sz="1250" err="1">
                <a:latin typeface="Helvetica" pitchFamily="2" charset="0"/>
              </a:rPr>
              <a:t>tration</a:t>
            </a:r>
            <a:endParaRPr lang="en-US" sz="1250">
              <a:latin typeface="Helvetica" pitchFamily="2" charset="0"/>
            </a:endParaRPr>
          </a:p>
          <a:p>
            <a:pPr algn="ctr"/>
            <a:r>
              <a:rPr lang="en-US" sz="1250">
                <a:latin typeface="Helvetica" pitchFamily="2" charset="0"/>
              </a:rPr>
              <a:t>prob.</a:t>
            </a:r>
          </a:p>
        </p:txBody>
      </p:sp>
    </p:spTree>
    <p:extLst>
      <p:ext uri="{BB962C8B-B14F-4D97-AF65-F5344CB8AC3E}">
        <p14:creationId xmlns:p14="http://schemas.microsoft.com/office/powerpoint/2010/main" val="3058393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D4781-58D2-3D99-66FC-A205385C9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5C779AB-27A8-3511-22C5-76A103CA07C4}"/>
              </a:ext>
            </a:extLst>
          </p:cNvPr>
          <p:cNvSpPr txBox="1">
            <a:spLocks/>
          </p:cNvSpPr>
          <p:nvPr/>
        </p:nvSpPr>
        <p:spPr>
          <a:xfrm>
            <a:off x="268940" y="3017"/>
            <a:ext cx="121407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40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Edge</a:t>
            </a:r>
            <a:r>
              <a:rPr lang="nl-NL" sz="44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lang="nl-NL" sz="440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configuration</a:t>
            </a:r>
            <a:r>
              <a:rPr lang="nl-NL" sz="44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lang="nl-NL" sz="440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uncertainty</a:t>
            </a:r>
            <a:r>
              <a:rPr lang="nl-NL" sz="44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 is </a:t>
            </a:r>
            <a:r>
              <a:rPr lang="nl-NL" sz="440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huge</a:t>
            </a:r>
            <a:r>
              <a:rPr lang="nl-NL" sz="44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!</a:t>
            </a:r>
            <a:endParaRPr lang="en-NL" sz="440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13FF940-C750-C80A-1484-CD1783C88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665" y="956233"/>
            <a:ext cx="6495779" cy="604434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6" name="Picture 2" descr="The globular star cluster, NGC 1466, shows us the diversity of stars. Heavier blue stars are pulled toward the middle of the cluster.">
            <a:extLst>
              <a:ext uri="{FF2B5EF4-FFF2-40B4-BE49-F238E27FC236}">
                <a16:creationId xmlns:a16="http://schemas.microsoft.com/office/drawing/2014/main" id="{F7B6B339-053E-29EA-7BC9-7A26B3A91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027" y="1211836"/>
            <a:ext cx="3499616" cy="224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D54F499-5F9E-2ED3-5B0A-D982147BBFB5}"/>
              </a:ext>
            </a:extLst>
          </p:cNvPr>
          <p:cNvCxnSpPr>
            <a:cxnSpLocks/>
          </p:cNvCxnSpPr>
          <p:nvPr/>
        </p:nvCxnSpPr>
        <p:spPr>
          <a:xfrm flipH="1">
            <a:off x="6110935" y="1827289"/>
            <a:ext cx="1596348" cy="818043"/>
          </a:xfrm>
          <a:prstGeom prst="straightConnector1">
            <a:avLst/>
          </a:prstGeom>
          <a:noFill/>
          <a:ln w="101600" cap="flat">
            <a:solidFill>
              <a:srgbClr val="00B05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7D9DE693-C48E-0F73-3D70-4BA16AB32E58}"/>
              </a:ext>
            </a:extLst>
          </p:cNvPr>
          <p:cNvSpPr>
            <a:spLocks noChangeAspect="1"/>
          </p:cNvSpPr>
          <p:nvPr/>
        </p:nvSpPr>
        <p:spPr>
          <a:xfrm>
            <a:off x="5000102" y="3230628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FE17CA2-471E-5623-B18C-4DA0E29C23D1}"/>
              </a:ext>
            </a:extLst>
          </p:cNvPr>
          <p:cNvSpPr>
            <a:spLocks noChangeAspect="1"/>
          </p:cNvSpPr>
          <p:nvPr/>
        </p:nvSpPr>
        <p:spPr>
          <a:xfrm>
            <a:off x="4740542" y="4592028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85A0B2C-7894-6C84-FF3D-DAA37AD9AF2A}"/>
              </a:ext>
            </a:extLst>
          </p:cNvPr>
          <p:cNvSpPr>
            <a:spLocks noChangeAspect="1"/>
          </p:cNvSpPr>
          <p:nvPr/>
        </p:nvSpPr>
        <p:spPr>
          <a:xfrm>
            <a:off x="3583813" y="5475559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FF34E1B-FA3F-ACC8-9A61-79362B6C4BF4}"/>
              </a:ext>
            </a:extLst>
          </p:cNvPr>
          <p:cNvSpPr>
            <a:spLocks noChangeAspect="1"/>
          </p:cNvSpPr>
          <p:nvPr/>
        </p:nvSpPr>
        <p:spPr>
          <a:xfrm>
            <a:off x="2076165" y="5475559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5B22D27-C062-55C1-61FA-B174E111D56C}"/>
              </a:ext>
            </a:extLst>
          </p:cNvPr>
          <p:cNvSpPr>
            <a:spLocks noChangeAspect="1"/>
          </p:cNvSpPr>
          <p:nvPr/>
        </p:nvSpPr>
        <p:spPr>
          <a:xfrm>
            <a:off x="930600" y="4592028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B82CE2-9008-57FD-2720-73A2C1524DA9}"/>
              </a:ext>
            </a:extLst>
          </p:cNvPr>
          <p:cNvSpPr>
            <a:spLocks noChangeAspect="1"/>
          </p:cNvSpPr>
          <p:nvPr/>
        </p:nvSpPr>
        <p:spPr>
          <a:xfrm>
            <a:off x="665458" y="3230541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364C947-7F8D-A839-D7DC-D2D59BD9AFEB}"/>
              </a:ext>
            </a:extLst>
          </p:cNvPr>
          <p:cNvSpPr>
            <a:spLocks noChangeAspect="1"/>
          </p:cNvSpPr>
          <p:nvPr/>
        </p:nvSpPr>
        <p:spPr>
          <a:xfrm>
            <a:off x="1418972" y="2038073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9AD473-D79C-0C35-0C08-A1DE07AE1369}"/>
              </a:ext>
            </a:extLst>
          </p:cNvPr>
          <p:cNvSpPr>
            <a:spLocks noChangeAspect="1"/>
          </p:cNvSpPr>
          <p:nvPr/>
        </p:nvSpPr>
        <p:spPr>
          <a:xfrm>
            <a:off x="2829500" y="1574438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E4ADFEA-82E1-CCF3-E4E4-DB952E2B82C4}"/>
              </a:ext>
            </a:extLst>
          </p:cNvPr>
          <p:cNvSpPr>
            <a:spLocks noChangeAspect="1"/>
          </p:cNvSpPr>
          <p:nvPr/>
        </p:nvSpPr>
        <p:spPr>
          <a:xfrm>
            <a:off x="4246285" y="2041786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60E52A-CD1B-9219-6E77-F4AE04C89C87}"/>
              </a:ext>
            </a:extLst>
          </p:cNvPr>
          <p:cNvSpPr txBox="1"/>
          <p:nvPr/>
        </p:nvSpPr>
        <p:spPr>
          <a:xfrm>
            <a:off x="2838058" y="1648676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>
                <a:latin typeface="Helvetica" pitchFamily="2" charset="0"/>
              </a:rPr>
              <a:t>sleep</a:t>
            </a:r>
          </a:p>
          <a:p>
            <a:pPr algn="ctr"/>
            <a:r>
              <a:rPr lang="en-US" sz="1500">
                <a:latin typeface="Helvetica" pitchFamily="2" charset="0"/>
              </a:rPr>
              <a:t>prob.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BB7720-6812-9C1E-C96D-A4475DB05F33}"/>
              </a:ext>
            </a:extLst>
          </p:cNvPr>
          <p:cNvSpPr txBox="1"/>
          <p:nvPr/>
        </p:nvSpPr>
        <p:spPr>
          <a:xfrm>
            <a:off x="4194630" y="2118719"/>
            <a:ext cx="771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Helvetica" pitchFamily="2" charset="0"/>
              </a:rPr>
              <a:t>loss of</a:t>
            </a:r>
          </a:p>
          <a:p>
            <a:pPr algn="ctr"/>
            <a:r>
              <a:rPr lang="en-US" sz="1400">
                <a:latin typeface="Helvetica" pitchFamily="2" charset="0"/>
              </a:rPr>
              <a:t>interest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23AA25-3D7C-E0B1-6FDF-5ED63E136893}"/>
              </a:ext>
            </a:extLst>
          </p:cNvPr>
          <p:cNvSpPr txBox="1"/>
          <p:nvPr/>
        </p:nvSpPr>
        <p:spPr>
          <a:xfrm>
            <a:off x="4961491" y="3277751"/>
            <a:ext cx="769762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>
                <a:latin typeface="Helvetica" pitchFamily="2" charset="0"/>
              </a:rPr>
              <a:t>psycho-</a:t>
            </a:r>
          </a:p>
          <a:p>
            <a:pPr algn="ctr"/>
            <a:r>
              <a:rPr lang="en-US" sz="1300">
                <a:latin typeface="Helvetica" pitchFamily="2" charset="0"/>
              </a:rPr>
              <a:t>motor</a:t>
            </a:r>
          </a:p>
          <a:p>
            <a:pPr algn="ctr"/>
            <a:r>
              <a:rPr lang="en-US" sz="1300">
                <a:latin typeface="Helvetica" pitchFamily="2" charset="0"/>
              </a:rPr>
              <a:t>prob.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A5240F-478A-5FD4-D8A2-B2F857AB3B3C}"/>
              </a:ext>
            </a:extLst>
          </p:cNvPr>
          <p:cNvSpPr txBox="1"/>
          <p:nvPr/>
        </p:nvSpPr>
        <p:spPr>
          <a:xfrm>
            <a:off x="4668806" y="4643470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Helvetica" pitchFamily="2" charset="0"/>
              </a:rPr>
              <a:t>loss of</a:t>
            </a:r>
          </a:p>
          <a:p>
            <a:pPr algn="ctr"/>
            <a:r>
              <a:rPr lang="en-US" sz="1400">
                <a:latin typeface="Helvetica" pitchFamily="2" charset="0"/>
              </a:rPr>
              <a:t>appetite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54EDBB9-DD2E-03D9-2ED4-A1BD07ED0823}"/>
              </a:ext>
            </a:extLst>
          </p:cNvPr>
          <p:cNvSpPr txBox="1"/>
          <p:nvPr/>
        </p:nvSpPr>
        <p:spPr>
          <a:xfrm>
            <a:off x="3572802" y="5546981"/>
            <a:ext cx="6783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err="1">
                <a:latin typeface="Helvetica" pitchFamily="2" charset="0"/>
              </a:rPr>
              <a:t>depr</a:t>
            </a:r>
            <a:r>
              <a:rPr lang="en-US" sz="1500">
                <a:latin typeface="Helvetica" pitchFamily="2" charset="0"/>
              </a:rPr>
              <a:t>.</a:t>
            </a:r>
          </a:p>
          <a:p>
            <a:pPr algn="ctr"/>
            <a:r>
              <a:rPr lang="en-US" sz="1500">
                <a:latin typeface="Helvetica" pitchFamily="2" charset="0"/>
              </a:rPr>
              <a:t>mood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1B952B-2083-9D17-9721-2F3DBBC5FF8E}"/>
              </a:ext>
            </a:extLst>
          </p:cNvPr>
          <p:cNvSpPr txBox="1"/>
          <p:nvPr/>
        </p:nvSpPr>
        <p:spPr>
          <a:xfrm>
            <a:off x="2001876" y="5593433"/>
            <a:ext cx="798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latin typeface="Helvetica" pitchFamily="2" charset="0"/>
              </a:rPr>
              <a:t>reduced</a:t>
            </a:r>
          </a:p>
          <a:p>
            <a:pPr algn="ctr"/>
            <a:r>
              <a:rPr lang="en-US" sz="1200" err="1">
                <a:latin typeface="Helvetica" pitchFamily="2" charset="0"/>
              </a:rPr>
              <a:t>selfworth</a:t>
            </a:r>
            <a:endParaRPr lang="en-US" sz="1200">
              <a:latin typeface="Helvetica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D7EC94-A722-EEE1-CF11-81AD4DB9FDA9}"/>
              </a:ext>
            </a:extLst>
          </p:cNvPr>
          <p:cNvSpPr txBox="1"/>
          <p:nvPr/>
        </p:nvSpPr>
        <p:spPr>
          <a:xfrm>
            <a:off x="879746" y="4673413"/>
            <a:ext cx="7697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>
                <a:latin typeface="Helvetica" pitchFamily="2" charset="0"/>
              </a:rPr>
              <a:t>suicidal</a:t>
            </a:r>
          </a:p>
          <a:p>
            <a:pPr algn="ctr"/>
            <a:r>
              <a:rPr lang="en-US" sz="1300">
                <a:latin typeface="Helvetica" pitchFamily="2" charset="0"/>
              </a:rPr>
              <a:t>ideation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0927B6-C9AD-5E51-C4AC-FF9AAB4EF392}"/>
              </a:ext>
            </a:extLst>
          </p:cNvPr>
          <p:cNvSpPr txBox="1"/>
          <p:nvPr/>
        </p:nvSpPr>
        <p:spPr>
          <a:xfrm>
            <a:off x="634400" y="3293043"/>
            <a:ext cx="723596" cy="67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>
                <a:latin typeface="Helvetica" pitchFamily="2" charset="0"/>
              </a:rPr>
              <a:t>tired-</a:t>
            </a:r>
          </a:p>
          <a:p>
            <a:pPr algn="ctr"/>
            <a:r>
              <a:rPr lang="en-US" sz="1500">
                <a:latin typeface="Helvetica" pitchFamily="2" charset="0"/>
              </a:rPr>
              <a:t>ness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8DEBD14-5A5F-C298-71F8-B174C6AAB56E}"/>
              </a:ext>
            </a:extLst>
          </p:cNvPr>
          <p:cNvSpPr txBox="1"/>
          <p:nvPr/>
        </p:nvSpPr>
        <p:spPr>
          <a:xfrm>
            <a:off x="1375437" y="2079813"/>
            <a:ext cx="779380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50" err="1">
                <a:latin typeface="Helvetica" pitchFamily="2" charset="0"/>
              </a:rPr>
              <a:t>concen</a:t>
            </a:r>
            <a:r>
              <a:rPr lang="en-US" sz="1250">
                <a:latin typeface="Helvetica" pitchFamily="2" charset="0"/>
              </a:rPr>
              <a:t>-</a:t>
            </a:r>
          </a:p>
          <a:p>
            <a:pPr algn="ctr"/>
            <a:r>
              <a:rPr lang="en-US" sz="1250" err="1">
                <a:latin typeface="Helvetica" pitchFamily="2" charset="0"/>
              </a:rPr>
              <a:t>tration</a:t>
            </a:r>
            <a:endParaRPr lang="en-US" sz="1250">
              <a:latin typeface="Helvetica" pitchFamily="2" charset="0"/>
            </a:endParaRPr>
          </a:p>
          <a:p>
            <a:pPr algn="ctr"/>
            <a:r>
              <a:rPr lang="en-US" sz="1250">
                <a:latin typeface="Helvetica" pitchFamily="2" charset="0"/>
              </a:rPr>
              <a:t>prob.</a:t>
            </a:r>
          </a:p>
        </p:txBody>
      </p:sp>
    </p:spTree>
    <p:extLst>
      <p:ext uri="{BB962C8B-B14F-4D97-AF65-F5344CB8AC3E}">
        <p14:creationId xmlns:p14="http://schemas.microsoft.com/office/powerpoint/2010/main" val="831039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48896-16DE-2350-8283-5FE75FF6E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B17C1BE-27E1-2D73-636A-B176122847A2}"/>
              </a:ext>
            </a:extLst>
          </p:cNvPr>
          <p:cNvSpPr txBox="1">
            <a:spLocks/>
          </p:cNvSpPr>
          <p:nvPr/>
        </p:nvSpPr>
        <p:spPr>
          <a:xfrm>
            <a:off x="268940" y="3017"/>
            <a:ext cx="121407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40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Edge</a:t>
            </a:r>
            <a:r>
              <a:rPr lang="nl-NL" sz="44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lang="nl-NL" sz="440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configuration</a:t>
            </a:r>
            <a:r>
              <a:rPr lang="nl-NL" sz="44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lang="nl-NL" sz="440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uncertainty</a:t>
            </a:r>
            <a:r>
              <a:rPr lang="nl-NL" sz="44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 is </a:t>
            </a:r>
            <a:r>
              <a:rPr lang="nl-NL" sz="440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huge</a:t>
            </a:r>
            <a:r>
              <a:rPr lang="nl-NL" sz="44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!</a:t>
            </a:r>
            <a:endParaRPr lang="en-NL" sz="440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17C6FA8-18E2-7A93-F97A-83DFC927F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665" y="956233"/>
            <a:ext cx="6495779" cy="604434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6" name="Picture 2" descr="The globular star cluster, NGC 1466, shows us the diversity of stars. Heavier blue stars are pulled toward the middle of the cluster.">
            <a:extLst>
              <a:ext uri="{FF2B5EF4-FFF2-40B4-BE49-F238E27FC236}">
                <a16:creationId xmlns:a16="http://schemas.microsoft.com/office/drawing/2014/main" id="{83083A9D-0B4B-3B80-8EE7-53C3D60A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027" y="1211836"/>
            <a:ext cx="3499616" cy="224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6B5C00-F8DC-4561-710A-33F368C49383}"/>
              </a:ext>
            </a:extLst>
          </p:cNvPr>
          <p:cNvCxnSpPr>
            <a:cxnSpLocks/>
          </p:cNvCxnSpPr>
          <p:nvPr/>
        </p:nvCxnSpPr>
        <p:spPr>
          <a:xfrm flipH="1">
            <a:off x="6110935" y="1827289"/>
            <a:ext cx="1596348" cy="818043"/>
          </a:xfrm>
          <a:prstGeom prst="straightConnector1">
            <a:avLst/>
          </a:prstGeom>
          <a:noFill/>
          <a:ln w="101600" cap="flat">
            <a:solidFill>
              <a:srgbClr val="00B05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F548C13F-7F22-A3E1-EA99-8A50B898CED3}"/>
              </a:ext>
            </a:extLst>
          </p:cNvPr>
          <p:cNvSpPr>
            <a:spLocks noChangeAspect="1"/>
          </p:cNvSpPr>
          <p:nvPr/>
        </p:nvSpPr>
        <p:spPr>
          <a:xfrm>
            <a:off x="5000102" y="3230628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A5011F0-21B9-2CBE-E44E-3742C3D3A857}"/>
              </a:ext>
            </a:extLst>
          </p:cNvPr>
          <p:cNvSpPr>
            <a:spLocks noChangeAspect="1"/>
          </p:cNvSpPr>
          <p:nvPr/>
        </p:nvSpPr>
        <p:spPr>
          <a:xfrm>
            <a:off x="4740542" y="4592028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AE385A1-2ED3-8B73-B01E-05B12D25E48E}"/>
              </a:ext>
            </a:extLst>
          </p:cNvPr>
          <p:cNvSpPr>
            <a:spLocks noChangeAspect="1"/>
          </p:cNvSpPr>
          <p:nvPr/>
        </p:nvSpPr>
        <p:spPr>
          <a:xfrm>
            <a:off x="3583813" y="5475559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EAF143F-A37A-1314-5C7C-4E105D1E4F16}"/>
              </a:ext>
            </a:extLst>
          </p:cNvPr>
          <p:cNvSpPr>
            <a:spLocks noChangeAspect="1"/>
          </p:cNvSpPr>
          <p:nvPr/>
        </p:nvSpPr>
        <p:spPr>
          <a:xfrm>
            <a:off x="2076165" y="5475559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B4C1D61-788A-A36A-35A0-30EFBF8F5F79}"/>
              </a:ext>
            </a:extLst>
          </p:cNvPr>
          <p:cNvSpPr>
            <a:spLocks noChangeAspect="1"/>
          </p:cNvSpPr>
          <p:nvPr/>
        </p:nvSpPr>
        <p:spPr>
          <a:xfrm>
            <a:off x="930600" y="4592028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4EEC96F-EBD8-F3FE-901C-38545407F0D1}"/>
              </a:ext>
            </a:extLst>
          </p:cNvPr>
          <p:cNvSpPr>
            <a:spLocks noChangeAspect="1"/>
          </p:cNvSpPr>
          <p:nvPr/>
        </p:nvSpPr>
        <p:spPr>
          <a:xfrm>
            <a:off x="665458" y="3230541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62B9A19-20C3-C2F2-E5B8-3DC88D21C4BB}"/>
              </a:ext>
            </a:extLst>
          </p:cNvPr>
          <p:cNvSpPr>
            <a:spLocks noChangeAspect="1"/>
          </p:cNvSpPr>
          <p:nvPr/>
        </p:nvSpPr>
        <p:spPr>
          <a:xfrm>
            <a:off x="1418972" y="2038073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C99DAC9-A71E-6C9C-F128-E0FFFECC0911}"/>
              </a:ext>
            </a:extLst>
          </p:cNvPr>
          <p:cNvSpPr>
            <a:spLocks noChangeAspect="1"/>
          </p:cNvSpPr>
          <p:nvPr/>
        </p:nvSpPr>
        <p:spPr>
          <a:xfrm>
            <a:off x="2829500" y="1574438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84FBD7B-8412-F32E-3C44-C19BF7B9DBC7}"/>
              </a:ext>
            </a:extLst>
          </p:cNvPr>
          <p:cNvSpPr>
            <a:spLocks noChangeAspect="1"/>
          </p:cNvSpPr>
          <p:nvPr/>
        </p:nvSpPr>
        <p:spPr>
          <a:xfrm>
            <a:off x="4246285" y="2041786"/>
            <a:ext cx="668055" cy="706540"/>
          </a:xfrm>
          <a:prstGeom prst="ellipse">
            <a:avLst/>
          </a:prstGeom>
          <a:solidFill>
            <a:srgbClr val="ECA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C7496E-03AF-9C11-ED8F-80E768E2AA83}"/>
              </a:ext>
            </a:extLst>
          </p:cNvPr>
          <p:cNvSpPr txBox="1"/>
          <p:nvPr/>
        </p:nvSpPr>
        <p:spPr>
          <a:xfrm>
            <a:off x="2838058" y="1648676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>
                <a:latin typeface="Helvetica" pitchFamily="2" charset="0"/>
              </a:rPr>
              <a:t>sleep</a:t>
            </a:r>
          </a:p>
          <a:p>
            <a:pPr algn="ctr"/>
            <a:r>
              <a:rPr lang="en-US" sz="1500">
                <a:latin typeface="Helvetica" pitchFamily="2" charset="0"/>
              </a:rPr>
              <a:t>prob.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91DABA-2048-5D8F-8CE3-382B6CCC0A10}"/>
              </a:ext>
            </a:extLst>
          </p:cNvPr>
          <p:cNvSpPr txBox="1"/>
          <p:nvPr/>
        </p:nvSpPr>
        <p:spPr>
          <a:xfrm>
            <a:off x="4194630" y="2118719"/>
            <a:ext cx="771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Helvetica" pitchFamily="2" charset="0"/>
              </a:rPr>
              <a:t>loss of</a:t>
            </a:r>
          </a:p>
          <a:p>
            <a:pPr algn="ctr"/>
            <a:r>
              <a:rPr lang="en-US" sz="1400">
                <a:latin typeface="Helvetica" pitchFamily="2" charset="0"/>
              </a:rPr>
              <a:t>interest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AEF7608-A40E-FC45-4F6E-AC05B7957C7C}"/>
              </a:ext>
            </a:extLst>
          </p:cNvPr>
          <p:cNvSpPr txBox="1"/>
          <p:nvPr/>
        </p:nvSpPr>
        <p:spPr>
          <a:xfrm>
            <a:off x="4961491" y="3277751"/>
            <a:ext cx="769762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>
                <a:latin typeface="Helvetica" pitchFamily="2" charset="0"/>
              </a:rPr>
              <a:t>psycho-</a:t>
            </a:r>
          </a:p>
          <a:p>
            <a:pPr algn="ctr"/>
            <a:r>
              <a:rPr lang="en-US" sz="1300">
                <a:latin typeface="Helvetica" pitchFamily="2" charset="0"/>
              </a:rPr>
              <a:t>motor</a:t>
            </a:r>
          </a:p>
          <a:p>
            <a:pPr algn="ctr"/>
            <a:r>
              <a:rPr lang="en-US" sz="1300">
                <a:latin typeface="Helvetica" pitchFamily="2" charset="0"/>
              </a:rPr>
              <a:t>prob.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6A629A-132B-E162-545D-81DC3FD8F26C}"/>
              </a:ext>
            </a:extLst>
          </p:cNvPr>
          <p:cNvSpPr txBox="1"/>
          <p:nvPr/>
        </p:nvSpPr>
        <p:spPr>
          <a:xfrm>
            <a:off x="4668806" y="4643470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Helvetica" pitchFamily="2" charset="0"/>
              </a:rPr>
              <a:t>loss of</a:t>
            </a:r>
          </a:p>
          <a:p>
            <a:pPr algn="ctr"/>
            <a:r>
              <a:rPr lang="en-US" sz="1400">
                <a:latin typeface="Helvetica" pitchFamily="2" charset="0"/>
              </a:rPr>
              <a:t>appetite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DED2AF-9F44-2A06-15FE-9991CD6AFEC6}"/>
              </a:ext>
            </a:extLst>
          </p:cNvPr>
          <p:cNvSpPr txBox="1"/>
          <p:nvPr/>
        </p:nvSpPr>
        <p:spPr>
          <a:xfrm>
            <a:off x="3572802" y="5546981"/>
            <a:ext cx="6783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err="1">
                <a:latin typeface="Helvetica" pitchFamily="2" charset="0"/>
              </a:rPr>
              <a:t>depr</a:t>
            </a:r>
            <a:r>
              <a:rPr lang="en-US" sz="1500">
                <a:latin typeface="Helvetica" pitchFamily="2" charset="0"/>
              </a:rPr>
              <a:t>.</a:t>
            </a:r>
          </a:p>
          <a:p>
            <a:pPr algn="ctr"/>
            <a:r>
              <a:rPr lang="en-US" sz="1500">
                <a:latin typeface="Helvetica" pitchFamily="2" charset="0"/>
              </a:rPr>
              <a:t>mood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23888B-CC48-A543-AB46-3B0612BA1165}"/>
              </a:ext>
            </a:extLst>
          </p:cNvPr>
          <p:cNvSpPr txBox="1"/>
          <p:nvPr/>
        </p:nvSpPr>
        <p:spPr>
          <a:xfrm>
            <a:off x="2001876" y="5593433"/>
            <a:ext cx="798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latin typeface="Helvetica" pitchFamily="2" charset="0"/>
              </a:rPr>
              <a:t>reduced</a:t>
            </a:r>
          </a:p>
          <a:p>
            <a:pPr algn="ctr"/>
            <a:r>
              <a:rPr lang="en-US" sz="1200" err="1">
                <a:latin typeface="Helvetica" pitchFamily="2" charset="0"/>
              </a:rPr>
              <a:t>selfworth</a:t>
            </a:r>
            <a:endParaRPr lang="en-US" sz="1200">
              <a:latin typeface="Helvetica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553AB70-02CB-75CB-3710-31531BAB10DC}"/>
              </a:ext>
            </a:extLst>
          </p:cNvPr>
          <p:cNvSpPr txBox="1"/>
          <p:nvPr/>
        </p:nvSpPr>
        <p:spPr>
          <a:xfrm>
            <a:off x="879746" y="4673413"/>
            <a:ext cx="7697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>
                <a:latin typeface="Helvetica" pitchFamily="2" charset="0"/>
              </a:rPr>
              <a:t>suicidal</a:t>
            </a:r>
          </a:p>
          <a:p>
            <a:pPr algn="ctr"/>
            <a:r>
              <a:rPr lang="en-US" sz="1300">
                <a:latin typeface="Helvetica" pitchFamily="2" charset="0"/>
              </a:rPr>
              <a:t>ideation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870290-DBAB-86A2-F4DF-98D2F2A25FFA}"/>
              </a:ext>
            </a:extLst>
          </p:cNvPr>
          <p:cNvSpPr txBox="1"/>
          <p:nvPr/>
        </p:nvSpPr>
        <p:spPr>
          <a:xfrm>
            <a:off x="634400" y="3293043"/>
            <a:ext cx="723596" cy="67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>
                <a:latin typeface="Helvetica" pitchFamily="2" charset="0"/>
              </a:rPr>
              <a:t>tired-</a:t>
            </a:r>
          </a:p>
          <a:p>
            <a:pPr algn="ctr"/>
            <a:r>
              <a:rPr lang="en-US" sz="1500">
                <a:latin typeface="Helvetica" pitchFamily="2" charset="0"/>
              </a:rPr>
              <a:t>ness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989F2D-E602-26F8-DE44-82E8C2AACC39}"/>
              </a:ext>
            </a:extLst>
          </p:cNvPr>
          <p:cNvSpPr txBox="1"/>
          <p:nvPr/>
        </p:nvSpPr>
        <p:spPr>
          <a:xfrm>
            <a:off x="1375437" y="2079813"/>
            <a:ext cx="779380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50" err="1">
                <a:latin typeface="Helvetica" pitchFamily="2" charset="0"/>
              </a:rPr>
              <a:t>concen</a:t>
            </a:r>
            <a:r>
              <a:rPr lang="en-US" sz="1250">
                <a:latin typeface="Helvetica" pitchFamily="2" charset="0"/>
              </a:rPr>
              <a:t>-</a:t>
            </a:r>
          </a:p>
          <a:p>
            <a:pPr algn="ctr"/>
            <a:r>
              <a:rPr lang="en-US" sz="1250" err="1">
                <a:latin typeface="Helvetica" pitchFamily="2" charset="0"/>
              </a:rPr>
              <a:t>tration</a:t>
            </a:r>
            <a:endParaRPr lang="en-US" sz="1250">
              <a:latin typeface="Helvetica" pitchFamily="2" charset="0"/>
            </a:endParaRPr>
          </a:p>
          <a:p>
            <a:pPr algn="ctr"/>
            <a:r>
              <a:rPr lang="en-US" sz="1250">
                <a:latin typeface="Helvetica" pitchFamily="2" charset="0"/>
              </a:rPr>
              <a:t>prob.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9FA1A1-AF73-B1C3-A04A-CE2D1BBB2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605" y="5676318"/>
            <a:ext cx="3594100" cy="4826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A5FD10-A5C2-4398-1B18-D5788167F5A1}"/>
              </a:ext>
            </a:extLst>
          </p:cNvPr>
          <p:cNvCxnSpPr>
            <a:cxnSpLocks/>
          </p:cNvCxnSpPr>
          <p:nvPr/>
        </p:nvCxnSpPr>
        <p:spPr>
          <a:xfrm>
            <a:off x="5575857" y="4643470"/>
            <a:ext cx="1124748" cy="1032848"/>
          </a:xfrm>
          <a:prstGeom prst="straightConnector1">
            <a:avLst/>
          </a:prstGeom>
          <a:noFill/>
          <a:ln w="101600" cap="flat">
            <a:solidFill>
              <a:srgbClr val="00B05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F715C3-BC4A-78B3-48BC-6BD97B0D5830}"/>
              </a:ext>
            </a:extLst>
          </p:cNvPr>
          <p:cNvCxnSpPr>
            <a:cxnSpLocks/>
          </p:cNvCxnSpPr>
          <p:nvPr/>
        </p:nvCxnSpPr>
        <p:spPr>
          <a:xfrm flipH="1">
            <a:off x="9329167" y="3230541"/>
            <a:ext cx="99244" cy="964677"/>
          </a:xfrm>
          <a:prstGeom prst="straightConnector1">
            <a:avLst/>
          </a:prstGeom>
          <a:noFill/>
          <a:ln w="101600" cap="flat">
            <a:solidFill>
              <a:srgbClr val="00B05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8BCB90A-519C-3C89-420D-09F02A0D1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472" y="4287870"/>
            <a:ext cx="1701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286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C1361-8907-9CC0-3766-640D1B286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42A948A-1808-2968-AEAA-30EF9683A1FD}"/>
              </a:ext>
            </a:extLst>
          </p:cNvPr>
          <p:cNvSpPr txBox="1">
            <a:spLocks/>
          </p:cNvSpPr>
          <p:nvPr/>
        </p:nvSpPr>
        <p:spPr>
          <a:xfrm>
            <a:off x="268940" y="3017"/>
            <a:ext cx="121407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40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Edge</a:t>
            </a:r>
            <a:r>
              <a:rPr lang="nl-NL" sz="44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lang="nl-NL" sz="440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configuration</a:t>
            </a:r>
            <a:r>
              <a:rPr lang="nl-NL" sz="44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lang="nl-NL" sz="440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uncertainty</a:t>
            </a:r>
            <a:r>
              <a:rPr lang="nl-NL" sz="44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 is </a:t>
            </a:r>
            <a:r>
              <a:rPr lang="nl-NL" sz="440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huge</a:t>
            </a:r>
            <a:r>
              <a:rPr lang="nl-NL" sz="44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!</a:t>
            </a:r>
            <a:endParaRPr lang="en-NL" sz="440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D640A6-A867-9645-1D41-E35A772A6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040" y="1902178"/>
            <a:ext cx="3724456" cy="305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B5E156-E086-BB93-DA85-7E0A77C573E1}"/>
              </a:ext>
            </a:extLst>
          </p:cNvPr>
          <p:cNvSpPr txBox="1"/>
          <p:nvPr/>
        </p:nvSpPr>
        <p:spPr>
          <a:xfrm>
            <a:off x="666044" y="3022784"/>
            <a:ext cx="6253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1F3864"/>
                </a:solidFill>
                <a:latin typeface="Helvetica" pitchFamily="2" charset="0"/>
              </a:rPr>
              <a:t>Personal conviction:</a:t>
            </a:r>
          </a:p>
          <a:p>
            <a:r>
              <a:rPr lang="en-US" sz="2000">
                <a:solidFill>
                  <a:srgbClr val="1F3864"/>
                </a:solidFill>
                <a:latin typeface="Helvetica" pitchFamily="2" charset="0"/>
              </a:rPr>
              <a:t>Model selection in network psychometrics is useless. </a:t>
            </a:r>
          </a:p>
          <a:p>
            <a:endParaRPr lang="en-US" sz="2000">
              <a:solidFill>
                <a:srgbClr val="1F3864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389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FB18E-A881-CAF0-10AA-991A181AF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A0658-6FE8-9879-80B9-651B2795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Further reading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3B37A-BAF7-124B-DDF5-2A485C424404}"/>
              </a:ext>
            </a:extLst>
          </p:cNvPr>
          <p:cNvSpPr txBox="1"/>
          <p:nvPr/>
        </p:nvSpPr>
        <p:spPr>
          <a:xfrm>
            <a:off x="627648" y="2443970"/>
            <a:ext cx="109367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/>
            <a:r>
              <a:rPr lang="en-GB" i="0" err="1">
                <a:solidFill>
                  <a:srgbClr val="1F3864"/>
                </a:solidFill>
                <a:effectLst/>
                <a:latin typeface="Helvetica" pitchFamily="2" charset="0"/>
              </a:rPr>
              <a:t>Blanken</a:t>
            </a:r>
            <a:r>
              <a:rPr lang="en-GB" i="0">
                <a:solidFill>
                  <a:srgbClr val="1F3864"/>
                </a:solidFill>
                <a:effectLst/>
                <a:latin typeface="Helvetica" pitchFamily="2" charset="0"/>
              </a:rPr>
              <a:t>, T., </a:t>
            </a:r>
            <a:r>
              <a:rPr lang="en-GB" i="0" err="1">
                <a:solidFill>
                  <a:srgbClr val="1F3864"/>
                </a:solidFill>
                <a:effectLst/>
                <a:latin typeface="Helvetica" pitchFamily="2" charset="0"/>
              </a:rPr>
              <a:t>Isvoranu</a:t>
            </a:r>
            <a:r>
              <a:rPr lang="en-GB" i="0">
                <a:solidFill>
                  <a:srgbClr val="1F3864"/>
                </a:solidFill>
                <a:effectLst/>
                <a:latin typeface="Helvetica" pitchFamily="2" charset="0"/>
              </a:rPr>
              <a:t>, A.-M., &amp; </a:t>
            </a:r>
            <a:r>
              <a:rPr lang="en-GB" i="0" err="1">
                <a:solidFill>
                  <a:srgbClr val="1F3864"/>
                </a:solidFill>
                <a:effectLst/>
                <a:latin typeface="Helvetica" pitchFamily="2" charset="0"/>
              </a:rPr>
              <a:t>Epskamp</a:t>
            </a:r>
            <a:r>
              <a:rPr lang="en-GB" i="0">
                <a:solidFill>
                  <a:srgbClr val="1F3864"/>
                </a:solidFill>
                <a:effectLst/>
                <a:latin typeface="Helvetica" pitchFamily="2" charset="0"/>
              </a:rPr>
              <a:t>, S. 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(2022). Estimating network structures using model selection. In A.-M. </a:t>
            </a:r>
            <a:r>
              <a:rPr lang="en-GB" err="1">
                <a:solidFill>
                  <a:srgbClr val="1F3864"/>
                </a:solidFill>
                <a:latin typeface="Helvetica" pitchFamily="2" charset="0"/>
              </a:rPr>
              <a:t>Isvoranu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, S. </a:t>
            </a:r>
            <a:r>
              <a:rPr lang="en-GB" err="1">
                <a:solidFill>
                  <a:srgbClr val="1F3864"/>
                </a:solidFill>
                <a:latin typeface="Helvetica" pitchFamily="2" charset="0"/>
              </a:rPr>
              <a:t>Epskamp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, L. </a:t>
            </a:r>
            <a:r>
              <a:rPr lang="en-GB" err="1">
                <a:solidFill>
                  <a:srgbClr val="1F3864"/>
                </a:solidFill>
                <a:latin typeface="Helvetica" pitchFamily="2" charset="0"/>
              </a:rPr>
              <a:t>Waldorp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, &amp; D. </a:t>
            </a:r>
            <a:r>
              <a:rPr lang="en-GB" err="1">
                <a:solidFill>
                  <a:srgbClr val="1F3864"/>
                </a:solidFill>
                <a:latin typeface="Helvetica" pitchFamily="2" charset="0"/>
              </a:rPr>
              <a:t>Borsboom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 (Eds.), </a:t>
            </a:r>
            <a:r>
              <a:rPr lang="en-GB" i="1">
                <a:solidFill>
                  <a:srgbClr val="1F3864"/>
                </a:solidFill>
                <a:latin typeface="Helvetica" pitchFamily="2" charset="0"/>
              </a:rPr>
              <a:t>Network Psychometrics with R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. Routledge.</a:t>
            </a:r>
          </a:p>
          <a:p>
            <a:pPr marL="355600" indent="-355600" algn="just"/>
            <a:endParaRPr lang="en-GB">
              <a:solidFill>
                <a:srgbClr val="1F3864"/>
              </a:solidFill>
              <a:latin typeface="Helvetica" pitchFamily="2" charset="0"/>
            </a:endParaRPr>
          </a:p>
          <a:p>
            <a:pPr marL="355600" indent="-355600" algn="just"/>
            <a:r>
              <a:rPr lang="en-GB" b="0" i="0" err="1">
                <a:solidFill>
                  <a:srgbClr val="1F3864"/>
                </a:solidFill>
                <a:effectLst/>
                <a:latin typeface="Helvetica" pitchFamily="2" charset="0"/>
              </a:rPr>
              <a:t>Oravecz</a:t>
            </a:r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, Z., &amp; </a:t>
            </a:r>
            <a:r>
              <a:rPr lang="en-GB" b="0" i="0" err="1">
                <a:solidFill>
                  <a:srgbClr val="1F3864"/>
                </a:solidFill>
                <a:effectLst/>
                <a:latin typeface="Helvetica" pitchFamily="2" charset="0"/>
              </a:rPr>
              <a:t>Vandekerckhove</a:t>
            </a:r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, J. (in press). Quantifying Evidence for—and against—Granger Causality with Bayes Factors. </a:t>
            </a:r>
            <a:r>
              <a:rPr lang="en-GB" b="0" i="1">
                <a:solidFill>
                  <a:srgbClr val="1F3864"/>
                </a:solidFill>
                <a:effectLst/>
                <a:latin typeface="Helvetica" pitchFamily="2" charset="0"/>
              </a:rPr>
              <a:t>Multivariate </a:t>
            </a:r>
            <a:r>
              <a:rPr lang="en-GB" b="0" i="1" err="1">
                <a:solidFill>
                  <a:srgbClr val="1F3864"/>
                </a:solidFill>
                <a:effectLst/>
                <a:latin typeface="Helvetica" pitchFamily="2" charset="0"/>
              </a:rPr>
              <a:t>Behavioral</a:t>
            </a:r>
            <a:r>
              <a:rPr lang="en-GB" b="0" i="1">
                <a:solidFill>
                  <a:srgbClr val="1F3864"/>
                </a:solidFill>
                <a:effectLst/>
                <a:latin typeface="Helvetica" pitchFamily="2" charset="0"/>
              </a:rPr>
              <a:t> Research</a:t>
            </a:r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.</a:t>
            </a:r>
            <a:endParaRPr lang="en-GB">
              <a:solidFill>
                <a:srgbClr val="1F3864"/>
              </a:solidFill>
              <a:latin typeface="Helvetica" pitchFamily="2" charset="0"/>
            </a:endParaRPr>
          </a:p>
          <a:p>
            <a:pPr marL="355600" indent="-355600" algn="just"/>
            <a:endParaRPr lang="en-GB">
              <a:solidFill>
                <a:srgbClr val="1F3864"/>
              </a:solidFill>
              <a:latin typeface="Helvetica" pitchFamily="2" charset="0"/>
            </a:endParaRPr>
          </a:p>
          <a:p>
            <a:pPr marL="355600" indent="-355600" algn="just"/>
            <a:r>
              <a:rPr lang="en-GB" b="0" i="0" err="1">
                <a:solidFill>
                  <a:srgbClr val="1F3864"/>
                </a:solidFill>
                <a:effectLst/>
                <a:latin typeface="Helvetica" pitchFamily="2" charset="0"/>
              </a:rPr>
              <a:t>Sekulovski</a:t>
            </a:r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, N., </a:t>
            </a:r>
            <a:r>
              <a:rPr lang="en-GB" b="0" i="0" err="1">
                <a:solidFill>
                  <a:srgbClr val="1F3864"/>
                </a:solidFill>
                <a:effectLst/>
                <a:latin typeface="Helvetica" pitchFamily="2" charset="0"/>
              </a:rPr>
              <a:t>Keetelaar</a:t>
            </a:r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, S., </a:t>
            </a:r>
            <a:r>
              <a:rPr lang="en-GB" b="0" i="0" err="1">
                <a:solidFill>
                  <a:srgbClr val="1F3864"/>
                </a:solidFill>
                <a:effectLst/>
                <a:latin typeface="Helvetica" pitchFamily="2" charset="0"/>
              </a:rPr>
              <a:t>Huth</a:t>
            </a:r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, K., </a:t>
            </a:r>
            <a:r>
              <a:rPr lang="en-GB" b="0" i="0" err="1">
                <a:solidFill>
                  <a:srgbClr val="1F3864"/>
                </a:solidFill>
                <a:effectLst/>
                <a:latin typeface="Helvetica" pitchFamily="2" charset="0"/>
              </a:rPr>
              <a:t>Wagenmakers</a:t>
            </a:r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, E.-J., van Bork, R., van den Bergh, D., &amp; </a:t>
            </a:r>
            <a:r>
              <a:rPr lang="en-GB" b="0" i="0" err="1">
                <a:solidFill>
                  <a:srgbClr val="1F3864"/>
                </a:solidFill>
                <a:effectLst/>
                <a:latin typeface="Helvetica" pitchFamily="2" charset="0"/>
              </a:rPr>
              <a:t>Marsman</a:t>
            </a:r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, M. (in press). Testing conditional 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i</a:t>
            </a:r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ndependence in psychometric 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n</a:t>
            </a:r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etworks: An analysis of three Bayesian methods. </a:t>
            </a:r>
            <a:r>
              <a:rPr lang="en-GB" b="0" i="1">
                <a:solidFill>
                  <a:srgbClr val="1F3864"/>
                </a:solidFill>
                <a:effectLst/>
                <a:latin typeface="Helvetica" pitchFamily="2" charset="0"/>
              </a:rPr>
              <a:t>Multivariate </a:t>
            </a:r>
            <a:r>
              <a:rPr lang="en-GB" b="0" i="1" err="1">
                <a:solidFill>
                  <a:srgbClr val="1F3864"/>
                </a:solidFill>
                <a:effectLst/>
                <a:latin typeface="Helvetica" pitchFamily="2" charset="0"/>
              </a:rPr>
              <a:t>Behavioral</a:t>
            </a:r>
            <a:r>
              <a:rPr lang="en-GB" b="0" i="1">
                <a:solidFill>
                  <a:srgbClr val="1F3864"/>
                </a:solidFill>
                <a:effectLst/>
                <a:latin typeface="Helvetica" pitchFamily="2" charset="0"/>
              </a:rPr>
              <a:t> Research</a:t>
            </a:r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.</a:t>
            </a:r>
          </a:p>
          <a:p>
            <a:pPr marL="355600" indent="-355600" algn="just"/>
            <a:endParaRPr lang="en-GB" b="0" i="0">
              <a:solidFill>
                <a:srgbClr val="1F3864"/>
              </a:solidFill>
              <a:effectLst/>
              <a:latin typeface="Helvetica" pitchFamily="2" charset="0"/>
            </a:endParaRPr>
          </a:p>
          <a:p>
            <a:pPr marL="355600" indent="-355600" algn="just"/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Williams, D., </a:t>
            </a:r>
            <a:r>
              <a:rPr lang="en-GB" b="0" i="0" err="1">
                <a:solidFill>
                  <a:srgbClr val="1F3864"/>
                </a:solidFill>
                <a:effectLst/>
                <a:latin typeface="Helvetica" pitchFamily="2" charset="0"/>
              </a:rPr>
              <a:t>Rhemtulla</a:t>
            </a:r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, M., Wysocki, A., &amp; </a:t>
            </a:r>
            <a:r>
              <a:rPr lang="en-GB" b="0" i="0" err="1">
                <a:solidFill>
                  <a:srgbClr val="1F3864"/>
                </a:solidFill>
                <a:effectLst/>
                <a:latin typeface="Helvetica" pitchFamily="2" charset="0"/>
              </a:rPr>
              <a:t>Rast</a:t>
            </a:r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, P. (2019). On nonregularized </a:t>
            </a:r>
            <a:r>
              <a:rPr lang="en-GB">
                <a:solidFill>
                  <a:srgbClr val="1F3864"/>
                </a:solidFill>
                <a:latin typeface="Helvetica" pitchFamily="2" charset="0"/>
              </a:rPr>
              <a:t>e</a:t>
            </a:r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stimation of psychological networks. </a:t>
            </a:r>
            <a:r>
              <a:rPr lang="en-GB" b="0" i="1">
                <a:solidFill>
                  <a:srgbClr val="1F3864"/>
                </a:solidFill>
                <a:effectLst/>
                <a:latin typeface="Helvetica" pitchFamily="2" charset="0"/>
              </a:rPr>
              <a:t>Multivariate </a:t>
            </a:r>
            <a:r>
              <a:rPr lang="en-GB" b="0" i="1" err="1">
                <a:solidFill>
                  <a:srgbClr val="1F3864"/>
                </a:solidFill>
                <a:effectLst/>
                <a:latin typeface="Helvetica" pitchFamily="2" charset="0"/>
              </a:rPr>
              <a:t>Behavioral</a:t>
            </a:r>
            <a:r>
              <a:rPr lang="en-GB" b="0" i="1">
                <a:solidFill>
                  <a:srgbClr val="1F3864"/>
                </a:solidFill>
                <a:effectLst/>
                <a:latin typeface="Helvetica" pitchFamily="2" charset="0"/>
              </a:rPr>
              <a:t> Research</a:t>
            </a:r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, </a:t>
            </a:r>
            <a:r>
              <a:rPr lang="en-GB" b="0" i="1">
                <a:solidFill>
                  <a:srgbClr val="1F3864"/>
                </a:solidFill>
                <a:effectLst/>
                <a:latin typeface="Helvetica" pitchFamily="2" charset="0"/>
              </a:rPr>
              <a:t>54</a:t>
            </a:r>
            <a:r>
              <a:rPr lang="en-GB" b="0" i="0">
                <a:solidFill>
                  <a:srgbClr val="1F3864"/>
                </a:solidFill>
                <a:effectLst/>
                <a:latin typeface="Helvetica" pitchFamily="2" charset="0"/>
              </a:rPr>
              <a:t>, 719–750. </a:t>
            </a:r>
            <a:endParaRPr lang="en-US">
              <a:solidFill>
                <a:srgbClr val="1F3864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493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24120-71E3-7AE4-FB45-B8EC49760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1AB7E-E460-FCE7-6416-50E526018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55959"/>
          </a:xfrm>
        </p:spPr>
        <p:txBody>
          <a:bodyPr>
            <a:noAutofit/>
          </a:bodyPr>
          <a:lstStyle/>
          <a:p>
            <a:r>
              <a:rPr lang="en-NL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Session setup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A56033-6AB8-2DF9-DED3-BCB927C2BCDF}"/>
              </a:ext>
            </a:extLst>
          </p:cNvPr>
          <p:cNvGrpSpPr/>
          <p:nvPr/>
        </p:nvGrpSpPr>
        <p:grpSpPr>
          <a:xfrm>
            <a:off x="6037692" y="2274570"/>
            <a:ext cx="2621039" cy="2532944"/>
            <a:chOff x="4115174" y="2349000"/>
            <a:chExt cx="2621039" cy="2532944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A86F6591-018A-7153-927B-20F177AB1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6000" y="2349000"/>
              <a:ext cx="1440000" cy="144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872A24-A521-211A-FBA4-6A41D146D6E2}"/>
                </a:ext>
              </a:extLst>
            </p:cNvPr>
            <p:cNvSpPr txBox="1"/>
            <p:nvPr/>
          </p:nvSpPr>
          <p:spPr>
            <a:xfrm>
              <a:off x="4115174" y="4358724"/>
              <a:ext cx="2621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III: Tutorial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009448-7CB8-E69F-1DEE-368E182C86B0}"/>
              </a:ext>
            </a:extLst>
          </p:cNvPr>
          <p:cNvGrpSpPr/>
          <p:nvPr/>
        </p:nvGrpSpPr>
        <p:grpSpPr>
          <a:xfrm>
            <a:off x="3111734" y="2298320"/>
            <a:ext cx="2454646" cy="2509194"/>
            <a:chOff x="1029505" y="2349000"/>
            <a:chExt cx="2454646" cy="25091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23C4F24-D614-8569-136D-9601F3ABD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7135" y="2349000"/>
              <a:ext cx="1440000" cy="144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CE9451-F206-8926-7554-125810A9B1C5}"/>
                </a:ext>
              </a:extLst>
            </p:cNvPr>
            <p:cNvSpPr txBox="1"/>
            <p:nvPr/>
          </p:nvSpPr>
          <p:spPr>
            <a:xfrm>
              <a:off x="1029505" y="4334974"/>
              <a:ext cx="24546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II: Theory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19E384-E35E-906F-C1B8-F707B3747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1E8721-E0F7-8957-F9EC-FD0529CB92B2}"/>
              </a:ext>
            </a:extLst>
          </p:cNvPr>
          <p:cNvSpPr txBox="1"/>
          <p:nvPr/>
        </p:nvSpPr>
        <p:spPr>
          <a:xfrm>
            <a:off x="0" y="648866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5F7D95"/>
                </a:solidFill>
                <a:effectLst/>
                <a:latin typeface="Proxima Nova"/>
              </a:rPr>
              <a:t>image: </a:t>
            </a:r>
            <a:r>
              <a:rPr lang="en-GB" b="0" i="0" err="1">
                <a:solidFill>
                  <a:srgbClr val="5F7D95"/>
                </a:solidFill>
                <a:effectLst/>
                <a:latin typeface="Proxima Nova"/>
              </a:rPr>
              <a:t>Flaticon.com</a:t>
            </a:r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F05D4A-A88F-25D6-8C29-6BED845FC5D8}"/>
              </a:ext>
            </a:extLst>
          </p:cNvPr>
          <p:cNvGrpSpPr/>
          <p:nvPr/>
        </p:nvGrpSpPr>
        <p:grpSpPr>
          <a:xfrm>
            <a:off x="280481" y="2303810"/>
            <a:ext cx="2359941" cy="2503704"/>
            <a:chOff x="658284" y="2339904"/>
            <a:chExt cx="2359941" cy="25037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998AE5-7E03-E842-E48E-15139BA18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8255" y="2339904"/>
              <a:ext cx="1440000" cy="144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F761B2-B73D-79D7-A411-78452DF9C17E}"/>
                </a:ext>
              </a:extLst>
            </p:cNvPr>
            <p:cNvSpPr txBox="1"/>
            <p:nvPr/>
          </p:nvSpPr>
          <p:spPr>
            <a:xfrm>
              <a:off x="658284" y="4320388"/>
              <a:ext cx="23599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I: History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67905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B08C6-49D9-FBD8-C9AD-F225E354F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05296-23AF-75AA-3C58-240D9246B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55959"/>
          </a:xfrm>
        </p:spPr>
        <p:txBody>
          <a:bodyPr>
            <a:noAutofit/>
          </a:bodyPr>
          <a:lstStyle/>
          <a:p>
            <a:r>
              <a:rPr lang="en-NL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End of Part 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D02437-4BFE-A6F3-5479-46F8233C62C8}"/>
              </a:ext>
            </a:extLst>
          </p:cNvPr>
          <p:cNvGrpSpPr/>
          <p:nvPr/>
        </p:nvGrpSpPr>
        <p:grpSpPr>
          <a:xfrm>
            <a:off x="3111734" y="2298320"/>
            <a:ext cx="2454646" cy="2509194"/>
            <a:chOff x="1029505" y="2349000"/>
            <a:chExt cx="2454646" cy="25091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C47F95-D783-C381-5BDD-C567E851C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7135" y="2349000"/>
              <a:ext cx="1440000" cy="144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4F70E6C-D77A-C0BD-0B91-B4977B0E661D}"/>
                </a:ext>
              </a:extLst>
            </p:cNvPr>
            <p:cNvSpPr txBox="1"/>
            <p:nvPr/>
          </p:nvSpPr>
          <p:spPr>
            <a:xfrm>
              <a:off x="1029505" y="4334974"/>
              <a:ext cx="24546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II: Theory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3935CE-0C57-655A-4018-78018F16B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BBE1A1-984B-AC81-23C7-247AA208F37A}"/>
              </a:ext>
            </a:extLst>
          </p:cNvPr>
          <p:cNvSpPr txBox="1"/>
          <p:nvPr/>
        </p:nvSpPr>
        <p:spPr>
          <a:xfrm>
            <a:off x="0" y="648866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5F7D95"/>
                </a:solidFill>
                <a:effectLst/>
                <a:latin typeface="Proxima Nova"/>
              </a:rPr>
              <a:t>image: </a:t>
            </a:r>
            <a:r>
              <a:rPr lang="en-GB" b="0" i="0" err="1">
                <a:solidFill>
                  <a:srgbClr val="5F7D95"/>
                </a:solidFill>
                <a:effectLst/>
                <a:latin typeface="Proxima Nova"/>
              </a:rPr>
              <a:t>Flaticon.com</a:t>
            </a:r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2BA401-6727-80A1-254A-5B7665739FD2}"/>
              </a:ext>
            </a:extLst>
          </p:cNvPr>
          <p:cNvGrpSpPr/>
          <p:nvPr/>
        </p:nvGrpSpPr>
        <p:grpSpPr>
          <a:xfrm>
            <a:off x="280481" y="2303810"/>
            <a:ext cx="2359941" cy="2503704"/>
            <a:chOff x="658284" y="2339904"/>
            <a:chExt cx="2359941" cy="25037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0497FE3-3751-5CAA-6814-9CAF1D043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8255" y="2339904"/>
              <a:ext cx="1440000" cy="144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1ADAC9-24D9-1D79-2C10-5468D3BF21E7}"/>
                </a:ext>
              </a:extLst>
            </p:cNvPr>
            <p:cNvSpPr txBox="1"/>
            <p:nvPr/>
          </p:nvSpPr>
          <p:spPr>
            <a:xfrm>
              <a:off x="658284" y="4320388"/>
              <a:ext cx="23599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rPr>
                <a:t>Part I: History</a:t>
              </a:r>
            </a:p>
          </p:txBody>
        </p:sp>
      </p:grpSp>
      <p:sp>
        <p:nvSpPr>
          <p:cNvPr id="6" name="Right Arrow 5">
            <a:extLst>
              <a:ext uri="{FF2B5EF4-FFF2-40B4-BE49-F238E27FC236}">
                <a16:creationId xmlns:a16="http://schemas.microsoft.com/office/drawing/2014/main" id="{894F5B9A-59FA-1D85-907A-BC997A02DA1E}"/>
              </a:ext>
            </a:extLst>
          </p:cNvPr>
          <p:cNvSpPr/>
          <p:nvPr/>
        </p:nvSpPr>
        <p:spPr>
          <a:xfrm>
            <a:off x="2456896" y="2950189"/>
            <a:ext cx="836023" cy="48985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76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B7881-A473-F43C-B061-E233CE7AD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06A18-410B-7D66-53C8-85782963D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Intermezzo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B4E912-A584-448C-48AA-BAF8A98AE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51" y="138896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Open R and run the following code: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5F88E-3832-962A-F48E-520C67DDFFCA}"/>
              </a:ext>
            </a:extLst>
          </p:cNvPr>
          <p:cNvSpPr/>
          <p:nvPr/>
        </p:nvSpPr>
        <p:spPr>
          <a:xfrm>
            <a:off x="874649" y="2055609"/>
            <a:ext cx="8632722" cy="3018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4058B4-6D5C-81FD-6404-4095E475ABD9}"/>
              </a:ext>
            </a:extLst>
          </p:cNvPr>
          <p:cNvSpPr txBox="1"/>
          <p:nvPr/>
        </p:nvSpPr>
        <p:spPr>
          <a:xfrm>
            <a:off x="964093" y="2133468"/>
            <a:ext cx="82792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ltm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#?WIRS</a:t>
            </a:r>
          </a:p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data &lt;- 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(WIRS)</a:t>
            </a:r>
          </a:p>
          <a:p>
            <a:endParaRPr 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IsingFit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m1 &lt;- 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IsingFit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(data, family='binomial', plot=FALSE)</a:t>
            </a:r>
          </a:p>
          <a:p>
            <a:endParaRPr 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qgraph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qgraph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(m1$weiadj,fade = FALSE)</a:t>
            </a:r>
            <a:endParaRPr lang="en-NL" sz="2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E2D071-EDAE-B7AD-02EB-B48F59F4E1D3}"/>
              </a:ext>
            </a:extLst>
          </p:cNvPr>
          <p:cNvSpPr txBox="1"/>
          <p:nvPr/>
        </p:nvSpPr>
        <p:spPr>
          <a:xfrm>
            <a:off x="765302" y="5628165"/>
            <a:ext cx="10138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Describe what you see;</a:t>
            </a:r>
          </a:p>
          <a:p>
            <a:pPr marL="342900" indent="-342900">
              <a:buAutoNum type="arabicPeriod"/>
            </a:pPr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Why is there an edge missing between item 2 and item 3? </a:t>
            </a:r>
            <a:endParaRPr lang="en-NL" sz="2400">
              <a:solidFill>
                <a:srgbClr val="1F3864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685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5301B-2C1C-DE84-0FFE-502B5E351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B24D6-FC48-74C7-FE23-095366399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55959"/>
          </a:xfrm>
        </p:spPr>
        <p:txBody>
          <a:bodyPr>
            <a:noAutofit/>
          </a:bodyPr>
          <a:lstStyle/>
          <a:p>
            <a:r>
              <a:rPr lang="en-NL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Session setup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C07555-95AA-4358-7BDA-E8240E6CF583}"/>
              </a:ext>
            </a:extLst>
          </p:cNvPr>
          <p:cNvGrpSpPr/>
          <p:nvPr/>
        </p:nvGrpSpPr>
        <p:grpSpPr>
          <a:xfrm>
            <a:off x="6037692" y="2274570"/>
            <a:ext cx="2621039" cy="2532944"/>
            <a:chOff x="4115174" y="2349000"/>
            <a:chExt cx="2621039" cy="2532944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9F68FC3B-80EA-4E7A-F538-9DF0AB301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6000" y="2349000"/>
              <a:ext cx="1440000" cy="144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AA4AEB-BF05-FDA3-9E6D-951F44C4066C}"/>
                </a:ext>
              </a:extLst>
            </p:cNvPr>
            <p:cNvSpPr txBox="1"/>
            <p:nvPr/>
          </p:nvSpPr>
          <p:spPr>
            <a:xfrm>
              <a:off x="4115174" y="4358724"/>
              <a:ext cx="2621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III: Tutorial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4AE5124-3681-6045-E171-A02897581A44}"/>
              </a:ext>
            </a:extLst>
          </p:cNvPr>
          <p:cNvGrpSpPr/>
          <p:nvPr/>
        </p:nvGrpSpPr>
        <p:grpSpPr>
          <a:xfrm>
            <a:off x="9130043" y="2274090"/>
            <a:ext cx="2845331" cy="2533424"/>
            <a:chOff x="8116963" y="2349000"/>
            <a:chExt cx="2845331" cy="253342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2650640-A1C0-382F-7ED0-9F3EAC5AE002}"/>
                </a:ext>
              </a:extLst>
            </p:cNvPr>
            <p:cNvGrpSpPr/>
            <p:nvPr/>
          </p:nvGrpSpPr>
          <p:grpSpPr>
            <a:xfrm>
              <a:off x="8116963" y="2349000"/>
              <a:ext cx="2845331" cy="2533424"/>
              <a:chOff x="7171993" y="2349000"/>
              <a:chExt cx="2845331" cy="2533424"/>
            </a:xfrm>
          </p:grpSpPr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FF46803A-2991-AB0F-7E31-5F2CCA7F60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64865" y="2349000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CE2D8E-62B0-D3E5-2ADA-EA100201CA1E}"/>
                  </a:ext>
                </a:extLst>
              </p:cNvPr>
              <p:cNvSpPr txBox="1"/>
              <p:nvPr/>
            </p:nvSpPr>
            <p:spPr>
              <a:xfrm>
                <a:off x="7171993" y="4359204"/>
                <a:ext cx="28453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Part IV: Practical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5DAE8FA-BAD0-0186-D71D-5D8BE26B27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67171" y="2595816"/>
              <a:ext cx="858992" cy="1260000"/>
              <a:chOff x="4110393" y="5245072"/>
              <a:chExt cx="680214" cy="10800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AF23011-D945-13D5-76DC-1CAC0FB7F4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52401"/>
              <a:stretch/>
            </p:blipFill>
            <p:spPr>
              <a:xfrm>
                <a:off x="4110393" y="5245072"/>
                <a:ext cx="514065" cy="10800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6072A44-7DB0-AD60-B9E7-2BEE2E696A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8293" t="48040" r="9"/>
              <a:stretch/>
            </p:blipFill>
            <p:spPr>
              <a:xfrm>
                <a:off x="4244118" y="5775815"/>
                <a:ext cx="546489" cy="549257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A6EE578-184A-BEA9-6F0E-03CB6B91810E}"/>
              </a:ext>
            </a:extLst>
          </p:cNvPr>
          <p:cNvGrpSpPr/>
          <p:nvPr/>
        </p:nvGrpSpPr>
        <p:grpSpPr>
          <a:xfrm>
            <a:off x="3111734" y="2298320"/>
            <a:ext cx="2454646" cy="2509194"/>
            <a:chOff x="1029505" y="2349000"/>
            <a:chExt cx="2454646" cy="25091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1AE849-4E63-E5B7-F904-FDAE19890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87135" y="2349000"/>
              <a:ext cx="1440000" cy="144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FE8273-6E84-D4ED-5BF6-6E55E638EE51}"/>
                </a:ext>
              </a:extLst>
            </p:cNvPr>
            <p:cNvSpPr txBox="1"/>
            <p:nvPr/>
          </p:nvSpPr>
          <p:spPr>
            <a:xfrm>
              <a:off x="1029505" y="4334974"/>
              <a:ext cx="24546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II: Theory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13163F-CD9F-C931-4B84-83378A2A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309AA-B842-06E6-C3C2-AA38AB77C141}"/>
              </a:ext>
            </a:extLst>
          </p:cNvPr>
          <p:cNvSpPr txBox="1"/>
          <p:nvPr/>
        </p:nvSpPr>
        <p:spPr>
          <a:xfrm>
            <a:off x="0" y="648866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5F7D95"/>
                </a:solidFill>
                <a:effectLst/>
                <a:latin typeface="Proxima Nova"/>
              </a:rPr>
              <a:t>image: </a:t>
            </a:r>
            <a:r>
              <a:rPr lang="en-GB" b="0" i="0" err="1">
                <a:solidFill>
                  <a:srgbClr val="5F7D95"/>
                </a:solidFill>
                <a:effectLst/>
                <a:latin typeface="Proxima Nova"/>
              </a:rPr>
              <a:t>Flaticon.com</a:t>
            </a:r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EA2FEB-1589-E0FC-D473-3E15B6E0E892}"/>
              </a:ext>
            </a:extLst>
          </p:cNvPr>
          <p:cNvGrpSpPr/>
          <p:nvPr/>
        </p:nvGrpSpPr>
        <p:grpSpPr>
          <a:xfrm>
            <a:off x="280481" y="2303810"/>
            <a:ext cx="2359941" cy="2503704"/>
            <a:chOff x="658284" y="2339904"/>
            <a:chExt cx="2359941" cy="25037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E271D2A-AADE-4AF7-6431-519D4971E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8255" y="2339904"/>
              <a:ext cx="1440000" cy="144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551667-3A3F-AF9C-903B-B7452A15A57F}"/>
                </a:ext>
              </a:extLst>
            </p:cNvPr>
            <p:cNvSpPr txBox="1"/>
            <p:nvPr/>
          </p:nvSpPr>
          <p:spPr>
            <a:xfrm>
              <a:off x="658284" y="4320388"/>
              <a:ext cx="23599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I: History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1801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85C7C-D66A-FA92-4EE5-0A5B26FFF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C1B0-DC53-A107-47F7-EA1FBFBD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55959"/>
          </a:xfrm>
        </p:spPr>
        <p:txBody>
          <a:bodyPr>
            <a:noAutofit/>
          </a:bodyPr>
          <a:lstStyle/>
          <a:p>
            <a:r>
              <a:rPr lang="en-NL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Session setup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A6EF2-F8BA-332D-48AC-BC9CBF37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8DB9E6-957D-9409-84A9-9A23FACED77C}"/>
              </a:ext>
            </a:extLst>
          </p:cNvPr>
          <p:cNvSpPr txBox="1"/>
          <p:nvPr/>
        </p:nvSpPr>
        <p:spPr>
          <a:xfrm>
            <a:off x="0" y="648866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5F7D95"/>
                </a:solidFill>
                <a:effectLst/>
                <a:latin typeface="Proxima Nova"/>
              </a:rPr>
              <a:t>image: </a:t>
            </a:r>
            <a:r>
              <a:rPr lang="en-GB" b="0" i="0" err="1">
                <a:solidFill>
                  <a:srgbClr val="5F7D95"/>
                </a:solidFill>
                <a:effectLst/>
                <a:latin typeface="Proxima Nova"/>
              </a:rPr>
              <a:t>Flaticon.com</a:t>
            </a:r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E0D20E-19B7-C107-E4A2-8556F3140896}"/>
              </a:ext>
            </a:extLst>
          </p:cNvPr>
          <p:cNvGrpSpPr/>
          <p:nvPr/>
        </p:nvGrpSpPr>
        <p:grpSpPr>
          <a:xfrm>
            <a:off x="280481" y="2303810"/>
            <a:ext cx="2359941" cy="2503704"/>
            <a:chOff x="658284" y="2339904"/>
            <a:chExt cx="2359941" cy="25037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1ADEFB0-30D5-569B-48CD-D58555E69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8255" y="2339904"/>
              <a:ext cx="1440000" cy="144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CD28D8-803D-661D-881A-62C52A6A69AE}"/>
                </a:ext>
              </a:extLst>
            </p:cNvPr>
            <p:cNvSpPr txBox="1"/>
            <p:nvPr/>
          </p:nvSpPr>
          <p:spPr>
            <a:xfrm>
              <a:off x="658284" y="4320388"/>
              <a:ext cx="23599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I: History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250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B32B2-126F-7C4B-A898-41D7B1043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2063428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History (What is </a:t>
            </a:r>
            <a:r>
              <a:rPr lang="en-US" b="1">
                <a:solidFill>
                  <a:srgbClr val="1F3864"/>
                </a:solidFill>
                <a:latin typeface="Helvetica" pitchFamily="2" charset="0"/>
              </a:rPr>
              <a:t>network</a:t>
            </a:r>
            <a:r>
              <a:rPr lang="en-US">
                <a:solidFill>
                  <a:srgbClr val="1F3864"/>
                </a:solidFill>
                <a:latin typeface="Helvetica" pitchFamily="2" charset="0"/>
              </a:rPr>
              <a:t> psychometrics?)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46C92E-29F4-E106-6DB2-72C5922C7ACA}"/>
              </a:ext>
            </a:extLst>
          </p:cNvPr>
          <p:cNvGrpSpPr>
            <a:grpSpLocks noChangeAspect="1"/>
          </p:cNvGrpSpPr>
          <p:nvPr/>
        </p:nvGrpSpPr>
        <p:grpSpPr>
          <a:xfrm>
            <a:off x="1191260" y="1770535"/>
            <a:ext cx="630101" cy="720000"/>
            <a:chOff x="212765" y="2183309"/>
            <a:chExt cx="2855889" cy="326333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0A9C109-1DCD-A797-1C38-AFCD320F54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765" y="3328977"/>
              <a:ext cx="1044000" cy="10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tx1"/>
                  </a:solidFill>
                </a:rPr>
                <a:t>θ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BB80B5A-8230-109E-664A-B858FDF524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2183309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912353-B439-97CA-F7FB-43668861FF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3328977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5E9EE58-9B3C-8582-EBC5-48B1AC404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4474645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DD53143-F51D-9B49-0914-723EA1BF35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6765" y="2764971"/>
              <a:ext cx="757092" cy="75399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5C5DB71-2683-8E21-81AB-3362C0AEAE24}"/>
                </a:ext>
              </a:extLst>
            </p:cNvPr>
            <p:cNvCxnSpPr>
              <a:cxnSpLocks/>
            </p:cNvCxnSpPr>
            <p:nvPr/>
          </p:nvCxnSpPr>
          <p:spPr>
            <a:xfrm>
              <a:off x="1326688" y="3834660"/>
              <a:ext cx="610969" cy="16317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42BA43B-0B76-5AEE-E9EF-70537C5619F0}"/>
                </a:ext>
              </a:extLst>
            </p:cNvPr>
            <p:cNvCxnSpPr>
              <a:cxnSpLocks/>
            </p:cNvCxnSpPr>
            <p:nvPr/>
          </p:nvCxnSpPr>
          <p:spPr>
            <a:xfrm>
              <a:off x="1242911" y="4224367"/>
              <a:ext cx="715866" cy="747026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96CE279-0CFF-F797-ABA9-3325177A6727}"/>
              </a:ext>
            </a:extLst>
          </p:cNvPr>
          <p:cNvSpPr txBox="1"/>
          <p:nvPr/>
        </p:nvSpPr>
        <p:spPr>
          <a:xfrm>
            <a:off x="5398211" y="1921271"/>
            <a:ext cx="471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Network </a:t>
            </a:r>
            <a:r>
              <a:rPr lang="en-US" sz="2400" b="1">
                <a:solidFill>
                  <a:srgbClr val="1F3864"/>
                </a:solidFill>
                <a:latin typeface="Helvetica" pitchFamily="2" charset="0"/>
              </a:rPr>
              <a:t>modeling</a:t>
            </a:r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 in psychology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0B0BEA-8AA4-9CCC-C18B-F7792A886983}"/>
              </a:ext>
            </a:extLst>
          </p:cNvPr>
          <p:cNvGrpSpPr>
            <a:grpSpLocks noChangeAspect="1"/>
          </p:cNvGrpSpPr>
          <p:nvPr/>
        </p:nvGrpSpPr>
        <p:grpSpPr>
          <a:xfrm>
            <a:off x="2623162" y="1778476"/>
            <a:ext cx="893246" cy="720000"/>
            <a:chOff x="8118476" y="2947881"/>
            <a:chExt cx="1614480" cy="130207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F392BBA-278D-4F7B-2712-E935930C73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476" y="2947881"/>
              <a:ext cx="1614480" cy="1302072"/>
              <a:chOff x="1380010" y="2377136"/>
              <a:chExt cx="2070187" cy="166959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5CA60D9-DCDB-E842-9A91-AE08AAD221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80010" y="3243864"/>
                <a:ext cx="553938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B25F677-3E94-9F4C-AFB2-A7D9718127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67992" y="2377136"/>
                <a:ext cx="553936" cy="5539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917A0A5-4995-42A8-F897-1DF524C311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6261" y="3492794"/>
                <a:ext cx="553936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D37783A-80F6-44A4-4A64-44B57D38B185}"/>
                </a:ext>
              </a:extLst>
            </p:cNvPr>
            <p:cNvCxnSpPr>
              <a:cxnSpLocks/>
            </p:cNvCxnSpPr>
            <p:nvPr/>
          </p:nvCxnSpPr>
          <p:spPr>
            <a:xfrm>
              <a:off x="9154165" y="3209441"/>
              <a:ext cx="362792" cy="5609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832AC9A-9CCA-83A9-E275-8188DC28E5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071" y="3819110"/>
              <a:ext cx="681391" cy="210681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45BE1E-D7C4-AFA2-A018-2797D8AF6C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074" y="3163881"/>
              <a:ext cx="297998" cy="4120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0871B6F-09FF-EF03-B26C-DE768C5E0402}"/>
              </a:ext>
            </a:extLst>
          </p:cNvPr>
          <p:cNvCxnSpPr>
            <a:cxnSpLocks/>
          </p:cNvCxnSpPr>
          <p:nvPr/>
        </p:nvCxnSpPr>
        <p:spPr>
          <a:xfrm>
            <a:off x="2015832" y="2152246"/>
            <a:ext cx="390767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7928204-D698-C56B-784C-CAE6BA1038C5}"/>
              </a:ext>
            </a:extLst>
          </p:cNvPr>
          <p:cNvSpPr txBox="1"/>
          <p:nvPr/>
        </p:nvSpPr>
        <p:spPr>
          <a:xfrm>
            <a:off x="5398211" y="3318182"/>
            <a:ext cx="4429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Network </a:t>
            </a:r>
            <a:r>
              <a:rPr lang="en-US" sz="2400" b="1">
                <a:solidFill>
                  <a:srgbClr val="1F3864"/>
                </a:solidFill>
                <a:latin typeface="Helvetica" pitchFamily="2" charset="0"/>
              </a:rPr>
              <a:t>models</a:t>
            </a:r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 in psychology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01AC5B4-7DE4-77BC-C983-57909078D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46" y="3279014"/>
            <a:ext cx="3984431" cy="5400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5EB6110-FBC0-E663-26A3-21E9DCF17B3D}"/>
              </a:ext>
            </a:extLst>
          </p:cNvPr>
          <p:cNvSpPr txBox="1"/>
          <p:nvPr/>
        </p:nvSpPr>
        <p:spPr>
          <a:xfrm>
            <a:off x="5398211" y="4715093"/>
            <a:ext cx="456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Network </a:t>
            </a:r>
            <a:r>
              <a:rPr lang="en-US" sz="2400" b="1">
                <a:solidFill>
                  <a:srgbClr val="1F3864"/>
                </a:solidFill>
                <a:latin typeface="Helvetica" pitchFamily="2" charset="0"/>
              </a:rPr>
              <a:t>analysis</a:t>
            </a:r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 in psychology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D0735958-F6A9-41A4-DEF5-815FBEFE3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715" y="4306588"/>
            <a:ext cx="11430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626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20E89-7788-57D7-F592-F3D8D930F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796F6-96BA-4FA5-65CA-2B6C1B890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2063428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History (What is </a:t>
            </a:r>
            <a:r>
              <a:rPr lang="en-US" b="1">
                <a:solidFill>
                  <a:srgbClr val="1F3864"/>
                </a:solidFill>
                <a:latin typeface="Helvetica" pitchFamily="2" charset="0"/>
              </a:rPr>
              <a:t>network</a:t>
            </a:r>
            <a:r>
              <a:rPr lang="en-US">
                <a:solidFill>
                  <a:srgbClr val="1F3864"/>
                </a:solidFill>
                <a:latin typeface="Helvetica" pitchFamily="2" charset="0"/>
              </a:rPr>
              <a:t> psychometrics?)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2FF80C-C4FE-C691-47D5-CD15F668A0BE}"/>
              </a:ext>
            </a:extLst>
          </p:cNvPr>
          <p:cNvGrpSpPr>
            <a:grpSpLocks noChangeAspect="1"/>
          </p:cNvGrpSpPr>
          <p:nvPr/>
        </p:nvGrpSpPr>
        <p:grpSpPr>
          <a:xfrm>
            <a:off x="1191260" y="1770535"/>
            <a:ext cx="630101" cy="720000"/>
            <a:chOff x="212765" y="2183309"/>
            <a:chExt cx="2855889" cy="326333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F4763E-BE93-8499-495C-05A35C3BC2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765" y="3328977"/>
              <a:ext cx="1044000" cy="10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tx1"/>
                  </a:solidFill>
                </a:rPr>
                <a:t>θ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462839-AA69-0760-49D3-8BFED49340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2183309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965FC80-1F66-4F23-D2F9-0D9CA1CE99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3328977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F6AD55A-82A8-B398-3507-C86CFA1187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4474645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8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endParaRPr lang="en-NL" sz="800" baseline="-25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86E584A-097D-C1B4-F6AF-21FF2D16EB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6765" y="2764971"/>
              <a:ext cx="757092" cy="75399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9CE50BE-1AB2-54D7-1ACF-5D21904606D8}"/>
                </a:ext>
              </a:extLst>
            </p:cNvPr>
            <p:cNvCxnSpPr>
              <a:cxnSpLocks/>
            </p:cNvCxnSpPr>
            <p:nvPr/>
          </p:nvCxnSpPr>
          <p:spPr>
            <a:xfrm>
              <a:off x="1326688" y="3834660"/>
              <a:ext cx="610969" cy="16317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B88B9CD-0ABE-1CCD-CB4E-E23F5BBA1DDA}"/>
                </a:ext>
              </a:extLst>
            </p:cNvPr>
            <p:cNvCxnSpPr>
              <a:cxnSpLocks/>
            </p:cNvCxnSpPr>
            <p:nvPr/>
          </p:nvCxnSpPr>
          <p:spPr>
            <a:xfrm>
              <a:off x="1242911" y="4224367"/>
              <a:ext cx="715866" cy="747026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ABFF0BF-AA4F-388C-AF64-81B42BA286C9}"/>
              </a:ext>
            </a:extLst>
          </p:cNvPr>
          <p:cNvSpPr txBox="1"/>
          <p:nvPr/>
        </p:nvSpPr>
        <p:spPr>
          <a:xfrm>
            <a:off x="5398211" y="1921271"/>
            <a:ext cx="471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Network </a:t>
            </a:r>
            <a:r>
              <a:rPr lang="en-US" sz="2400" b="1">
                <a:solidFill>
                  <a:srgbClr val="1F3864"/>
                </a:solidFill>
                <a:latin typeface="Helvetica" pitchFamily="2" charset="0"/>
              </a:rPr>
              <a:t>modeling</a:t>
            </a:r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 in psychology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FE8288-A99E-2394-D681-693F8FB8D8E8}"/>
              </a:ext>
            </a:extLst>
          </p:cNvPr>
          <p:cNvGrpSpPr>
            <a:grpSpLocks noChangeAspect="1"/>
          </p:cNvGrpSpPr>
          <p:nvPr/>
        </p:nvGrpSpPr>
        <p:grpSpPr>
          <a:xfrm>
            <a:off x="2623162" y="1778476"/>
            <a:ext cx="893246" cy="720000"/>
            <a:chOff x="8118476" y="2947881"/>
            <a:chExt cx="1614480" cy="130207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88E75E7-BFD4-DE0B-0FF9-18269C9347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8476" y="2947881"/>
              <a:ext cx="1614480" cy="1302072"/>
              <a:chOff x="1380010" y="2377136"/>
              <a:chExt cx="2070187" cy="166959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EF0E06F-230F-9AB4-1EC5-FFBEC5E979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80010" y="3243864"/>
                <a:ext cx="553938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0A9E324-B736-3134-F1B4-83E01C109F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67992" y="2377136"/>
                <a:ext cx="553936" cy="5539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7260FC6-91CC-129E-3223-0D632F2965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6261" y="3492794"/>
                <a:ext cx="553936" cy="553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L" sz="800">
                    <a:solidFill>
                      <a:schemeClr val="accent1">
                        <a:lumMod val="50000"/>
                      </a:schemeClr>
                    </a:solidFill>
                  </a:rPr>
                  <a:t>X</a:t>
                </a:r>
                <a:endParaRPr lang="en-NL" sz="800" baseline="-25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6E028E3-B4E4-4D4F-2DAE-F382D4C656D5}"/>
                </a:ext>
              </a:extLst>
            </p:cNvPr>
            <p:cNvCxnSpPr>
              <a:cxnSpLocks/>
            </p:cNvCxnSpPr>
            <p:nvPr/>
          </p:nvCxnSpPr>
          <p:spPr>
            <a:xfrm>
              <a:off x="9154165" y="3209441"/>
              <a:ext cx="362792" cy="5609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9B416EB-3341-6515-30DD-85C96BC8AA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071" y="3819110"/>
              <a:ext cx="681391" cy="210681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C455AEB-8CAC-4061-FAA0-C7E844C26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074" y="3163881"/>
              <a:ext cx="297998" cy="41205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BEED1E8-389A-59E1-E5A6-57206591E12C}"/>
              </a:ext>
            </a:extLst>
          </p:cNvPr>
          <p:cNvCxnSpPr>
            <a:cxnSpLocks/>
          </p:cNvCxnSpPr>
          <p:nvPr/>
        </p:nvCxnSpPr>
        <p:spPr>
          <a:xfrm>
            <a:off x="2015832" y="2152246"/>
            <a:ext cx="390767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FA74619-DD14-1EA5-97E5-D3864EDD700F}"/>
              </a:ext>
            </a:extLst>
          </p:cNvPr>
          <p:cNvSpPr txBox="1"/>
          <p:nvPr/>
        </p:nvSpPr>
        <p:spPr>
          <a:xfrm>
            <a:off x="5398211" y="3318182"/>
            <a:ext cx="4429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Network </a:t>
            </a:r>
            <a:r>
              <a:rPr lang="en-US" sz="2400" b="1">
                <a:solidFill>
                  <a:srgbClr val="1F3864"/>
                </a:solidFill>
                <a:latin typeface="Helvetica" pitchFamily="2" charset="0"/>
              </a:rPr>
              <a:t>models</a:t>
            </a:r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 in psychology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F98C759-380E-CB57-9F17-3095CF730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46" y="3279014"/>
            <a:ext cx="3984431" cy="5400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766652A-9423-E2CC-CCA8-187F642608D2}"/>
              </a:ext>
            </a:extLst>
          </p:cNvPr>
          <p:cNvSpPr txBox="1"/>
          <p:nvPr/>
        </p:nvSpPr>
        <p:spPr>
          <a:xfrm>
            <a:off x="5398211" y="4715093"/>
            <a:ext cx="456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Network </a:t>
            </a:r>
            <a:r>
              <a:rPr lang="en-US" sz="2400" b="1">
                <a:solidFill>
                  <a:srgbClr val="1F3864"/>
                </a:solidFill>
                <a:latin typeface="Helvetica" pitchFamily="2" charset="0"/>
              </a:rPr>
              <a:t>analysis</a:t>
            </a:r>
            <a:r>
              <a:rPr lang="en-US" sz="2400">
                <a:solidFill>
                  <a:srgbClr val="1F3864"/>
                </a:solidFill>
                <a:latin typeface="Helvetica" pitchFamily="2" charset="0"/>
              </a:rPr>
              <a:t> in psychology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9A9EAD44-E8F2-2616-34A5-DA31BC5CA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715" y="4306588"/>
            <a:ext cx="11430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62FF647-3866-9435-CB34-185829545C84}"/>
              </a:ext>
            </a:extLst>
          </p:cNvPr>
          <p:cNvSpPr/>
          <p:nvPr/>
        </p:nvSpPr>
        <p:spPr>
          <a:xfrm>
            <a:off x="-749808" y="2498476"/>
            <a:ext cx="15343632" cy="498131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1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B32B2-126F-7C4B-A898-41D7B1043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0" y="3017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1F3864"/>
                </a:solidFill>
                <a:latin typeface="Helvetica" pitchFamily="2" charset="0"/>
              </a:rPr>
              <a:t>Latent variable model vs network model</a:t>
            </a:r>
            <a:endParaRPr lang="en-NL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DF829F-0D19-C146-9D66-AED1E4D641F3}"/>
              </a:ext>
            </a:extLst>
          </p:cNvPr>
          <p:cNvSpPr txBox="1"/>
          <p:nvPr/>
        </p:nvSpPr>
        <p:spPr>
          <a:xfrm>
            <a:off x="465770" y="6124214"/>
            <a:ext cx="33778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6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Latent variable model</a:t>
            </a:r>
          </a:p>
        </p:txBody>
      </p:sp>
      <p:pic>
        <p:nvPicPr>
          <p:cNvPr id="1026" name="Picture 2" descr="microscopic image of Coronavirus COVID-19; how it will impact Stock Market">
            <a:extLst>
              <a:ext uri="{FF2B5EF4-FFF2-40B4-BE49-F238E27FC236}">
                <a16:creationId xmlns:a16="http://schemas.microsoft.com/office/drawing/2014/main" id="{FB812AC1-E110-3B49-A92F-03F30CAAD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5" r="20207"/>
          <a:stretch/>
        </p:blipFill>
        <p:spPr bwMode="auto">
          <a:xfrm>
            <a:off x="1635263" y="2080019"/>
            <a:ext cx="114626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432B70-C806-4F44-9CC6-4100D6C1F7BF}"/>
              </a:ext>
            </a:extLst>
          </p:cNvPr>
          <p:cNvSpPr txBox="1"/>
          <p:nvPr/>
        </p:nvSpPr>
        <p:spPr>
          <a:xfrm>
            <a:off x="697404" y="1530579"/>
            <a:ext cx="30219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Disease analogy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E904B0-0076-5BBA-4757-9BFA99551D53}"/>
              </a:ext>
            </a:extLst>
          </p:cNvPr>
          <p:cNvGrpSpPr>
            <a:grpSpLocks noChangeAspect="1"/>
          </p:cNvGrpSpPr>
          <p:nvPr/>
        </p:nvGrpSpPr>
        <p:grpSpPr>
          <a:xfrm>
            <a:off x="1254556" y="3916682"/>
            <a:ext cx="1391643" cy="1590193"/>
            <a:chOff x="212765" y="2183309"/>
            <a:chExt cx="2855889" cy="326333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CCAEF2-03CC-F9AF-ACB5-7C97B2D18F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765" y="3328977"/>
              <a:ext cx="1044000" cy="10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tx1"/>
                  </a:solidFill>
                </a:rPr>
                <a:t>θ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51496DC-DD19-D151-0B5A-B8E87DD52B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2183309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r>
                <a:rPr lang="en-NL" sz="1400" baseline="-2500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5457476-E07E-B40F-AC6A-5B1AB68609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3328977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r>
                <a:rPr lang="en-NL" sz="1400" baseline="-2500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C26A9E0-2C42-5338-8750-ECBD1702BB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6654" y="4474645"/>
              <a:ext cx="972000" cy="9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r>
                <a:rPr lang="en-NL" sz="1400" baseline="-2500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FC0A334-A3DA-235E-3E6B-6649D0732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6765" y="2764971"/>
              <a:ext cx="757092" cy="75399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B572E13-91CB-9EC9-2D92-88964C87264B}"/>
                </a:ext>
              </a:extLst>
            </p:cNvPr>
            <p:cNvCxnSpPr>
              <a:cxnSpLocks/>
            </p:cNvCxnSpPr>
            <p:nvPr/>
          </p:nvCxnSpPr>
          <p:spPr>
            <a:xfrm>
              <a:off x="1326688" y="3834660"/>
              <a:ext cx="610969" cy="16317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96AE18B-1655-3D7E-F811-E19C87F5D0D1}"/>
                </a:ext>
              </a:extLst>
            </p:cNvPr>
            <p:cNvCxnSpPr>
              <a:cxnSpLocks/>
            </p:cNvCxnSpPr>
            <p:nvPr/>
          </p:nvCxnSpPr>
          <p:spPr>
            <a:xfrm>
              <a:off x="1242911" y="4224367"/>
              <a:ext cx="715866" cy="747026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9722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1475</Words>
  <Application>Microsoft Macintosh PowerPoint</Application>
  <PresentationFormat>Widescreen</PresentationFormat>
  <Paragraphs>462</Paragraphs>
  <Slides>41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Calibri Light</vt:lpstr>
      <vt:lpstr>Courier New</vt:lpstr>
      <vt:lpstr>Helvetica</vt:lpstr>
      <vt:lpstr>Proxima Nova</vt:lpstr>
      <vt:lpstr>Wingdings</vt:lpstr>
      <vt:lpstr>Office Theme</vt:lpstr>
      <vt:lpstr>Bayesian Graphical Modeling </vt:lpstr>
      <vt:lpstr>Session setup</vt:lpstr>
      <vt:lpstr>Session setup</vt:lpstr>
      <vt:lpstr>Session setup</vt:lpstr>
      <vt:lpstr>Session setup</vt:lpstr>
      <vt:lpstr>Session setup</vt:lpstr>
      <vt:lpstr>History (What is network psychometrics?)</vt:lpstr>
      <vt:lpstr>History (What is network psychometrics?)</vt:lpstr>
      <vt:lpstr>Latent variable model vs network model</vt:lpstr>
      <vt:lpstr>Latent variable model vs network model</vt:lpstr>
      <vt:lpstr>Latent variable model vs network model</vt:lpstr>
      <vt:lpstr>Distinct theory, but equivalent statistical models</vt:lpstr>
      <vt:lpstr>Distinct theory, but equivalent statistical models</vt:lpstr>
      <vt:lpstr>Further reading</vt:lpstr>
      <vt:lpstr>History (What is network psychometrics?)</vt:lpstr>
      <vt:lpstr>History (What is network psychometrics?)</vt:lpstr>
      <vt:lpstr>History (What is network psychometrics?)</vt:lpstr>
      <vt:lpstr>Two distinct research designs (and models)</vt:lpstr>
      <vt:lpstr>Two distinct research designs (and models)</vt:lpstr>
      <vt:lpstr>Two distinct research designs (and models)</vt:lpstr>
      <vt:lpstr>Two distinct research designs (and models)</vt:lpstr>
      <vt:lpstr>Two distinct research designs (and models)</vt:lpstr>
      <vt:lpstr>Ordinal Markov random Field</vt:lpstr>
      <vt:lpstr>Ordinal Markov random Field</vt:lpstr>
      <vt:lpstr>Ordinal Markov random Field</vt:lpstr>
      <vt:lpstr>Ordinal Markov random Field</vt:lpstr>
      <vt:lpstr>Ordinal Markov random Field</vt:lpstr>
      <vt:lpstr>Further reading</vt:lpstr>
      <vt:lpstr>History (What is network psychometrics?)</vt:lpstr>
      <vt:lpstr>History (What is network psychometrics?)</vt:lpstr>
      <vt:lpstr>History (What is network psychometrics?)</vt:lpstr>
      <vt:lpstr>Network estimation</vt:lpstr>
      <vt:lpstr>Model Selection</vt:lpstr>
      <vt:lpstr>Model Selection</vt:lpstr>
      <vt:lpstr>PowerPoint Presentation</vt:lpstr>
      <vt:lpstr>PowerPoint Presentation</vt:lpstr>
      <vt:lpstr>PowerPoint Presentation</vt:lpstr>
      <vt:lpstr>PowerPoint Presentation</vt:lpstr>
      <vt:lpstr>Further reading</vt:lpstr>
      <vt:lpstr>End of Part I</vt:lpstr>
      <vt:lpstr>Intermezzo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Network Psychometrics: A fresh approach to analyze psychometric networks</dc:title>
  <dc:creator>Maarten Marsman</dc:creator>
  <cp:lastModifiedBy>Maarten Marsman</cp:lastModifiedBy>
  <cp:revision>2</cp:revision>
  <cp:lastPrinted>2021-10-01T12:31:52Z</cp:lastPrinted>
  <dcterms:created xsi:type="dcterms:W3CDTF">2021-09-06T10:23:49Z</dcterms:created>
  <dcterms:modified xsi:type="dcterms:W3CDTF">2024-09-26T05:43:10Z</dcterms:modified>
</cp:coreProperties>
</file>